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handoutMasterIdLst>
    <p:handoutMasterId r:id="rId23"/>
  </p:handoutMasterIdLst>
  <p:sldIdLst>
    <p:sldId id="290" r:id="rId5"/>
    <p:sldId id="271" r:id="rId6"/>
    <p:sldId id="279" r:id="rId7"/>
    <p:sldId id="291" r:id="rId8"/>
    <p:sldId id="292" r:id="rId9"/>
    <p:sldId id="293" r:id="rId10"/>
    <p:sldId id="294" r:id="rId11"/>
    <p:sldId id="295" r:id="rId12"/>
    <p:sldId id="296" r:id="rId13"/>
    <p:sldId id="298" r:id="rId14"/>
    <p:sldId id="297" r:id="rId15"/>
    <p:sldId id="287" r:id="rId16"/>
    <p:sldId id="299" r:id="rId17"/>
    <p:sldId id="300" r:id="rId18"/>
    <p:sldId id="301" r:id="rId19"/>
    <p:sldId id="303" r:id="rId20"/>
    <p:sldId id="304" r:id="rId21"/>
  </p:sldIdLst>
  <p:sldSz cx="12188825" cy="6858000"/>
  <p:notesSz cx="6858000" cy="9144000"/>
  <p:defaultTextStyle>
    <a:defPPr rtl="0">
      <a:defRPr lang="hu"/>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6" pos="383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3447BB-5D67-496B-8E87-E561075AD55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3" autoAdjust="0"/>
    <p:restoredTop sz="94280" autoAdjust="0"/>
  </p:normalViewPr>
  <p:slideViewPr>
    <p:cSldViewPr>
      <p:cViewPr varScale="1">
        <p:scale>
          <a:sx n="157" d="100"/>
          <a:sy n="157" d="100"/>
        </p:scale>
        <p:origin x="228" y="138"/>
      </p:cViewPr>
      <p:guideLst>
        <p:guide orient="horz" pos="2160"/>
        <p:guide pos="3839"/>
      </p:guideLst>
    </p:cSldViewPr>
  </p:slideViewPr>
  <p:notesTextViewPr>
    <p:cViewPr>
      <p:scale>
        <a:sx n="1" d="1"/>
        <a:sy n="1" d="1"/>
      </p:scale>
      <p:origin x="0" y="0"/>
    </p:cViewPr>
  </p:notesTextViewPr>
  <p:notesViewPr>
    <p:cSldViewPr showGuides="1">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a:p>
        </p:txBody>
      </p:sp>
      <p:sp>
        <p:nvSpPr>
          <p:cNvPr id="3" name="Dátum hely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r>
              <a:rPr lang="en-US"/>
              <a:t>2016. 06. 24.</a:t>
            </a:r>
            <a:endParaRPr/>
          </a:p>
        </p:txBody>
      </p:sp>
      <p:sp>
        <p:nvSpPr>
          <p:cNvPr id="4" name="Élőláb hely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a:p>
        </p:txBody>
      </p:sp>
      <p:sp>
        <p:nvSpPr>
          <p:cNvPr id="5" name="Dia számának hely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DA52D9BF-D574-4807-B36C-9E2A025BE826}" type="slidenum">
              <a:rPr/>
              <a:t>‹#›</a:t>
            </a:fld>
            <a:endParaRPr/>
          </a:p>
        </p:txBody>
      </p:sp>
    </p:spTree>
    <p:extLst>
      <p:ext uri="{BB962C8B-B14F-4D97-AF65-F5344CB8AC3E}">
        <p14:creationId xmlns:p14="http://schemas.microsoft.com/office/powerpoint/2010/main" val="23067921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a:p>
        </p:txBody>
      </p:sp>
      <p:sp>
        <p:nvSpPr>
          <p:cNvPr id="3" name="Dátum hely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rtl="0"/>
            <a:r>
              <a:rPr lang="en-US"/>
              <a:t>2016. 06. 24.</a:t>
            </a:r>
            <a:endParaRPr/>
          </a:p>
        </p:txBody>
      </p:sp>
      <p:sp>
        <p:nvSpPr>
          <p:cNvPr id="4" name="Diakép hely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rtl="0"/>
            <a:endParaRPr/>
          </a:p>
        </p:txBody>
      </p:sp>
      <p:sp>
        <p:nvSpPr>
          <p:cNvPr id="5" name="Jegyzetek hely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t>Mintaszöveg szerkesztése</a:t>
            </a:r>
          </a:p>
          <a:p>
            <a:pPr lvl="1" rtl="0"/>
            <a:r>
              <a:t>Második szint</a:t>
            </a:r>
          </a:p>
          <a:p>
            <a:pPr lvl="2" rtl="0"/>
            <a:r>
              <a:t>Harmadik szint</a:t>
            </a:r>
          </a:p>
          <a:p>
            <a:pPr lvl="3" rtl="0"/>
            <a:r>
              <a:t>Negyedik szint</a:t>
            </a:r>
          </a:p>
          <a:p>
            <a:pPr lvl="4" rtl="0"/>
            <a:r>
              <a:t>Ötödik szint</a:t>
            </a:r>
          </a:p>
        </p:txBody>
      </p:sp>
      <p:sp>
        <p:nvSpPr>
          <p:cNvPr id="6" name="Élőláb hely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a:p>
        </p:txBody>
      </p:sp>
      <p:sp>
        <p:nvSpPr>
          <p:cNvPr id="7" name="Dia számának hely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9E11EC53-F507-411E-9ADC-FBCFECE09D3D}" type="slidenum">
              <a:rPr/>
              <a:t>‹#›</a:t>
            </a:fld>
            <a:endParaRPr/>
          </a:p>
        </p:txBody>
      </p:sp>
    </p:spTree>
    <p:extLst>
      <p:ext uri="{BB962C8B-B14F-4D97-AF65-F5344CB8AC3E}">
        <p14:creationId xmlns:p14="http://schemas.microsoft.com/office/powerpoint/2010/main" val="758182631"/>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8" name="Egyenlő szárú háromszög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62" name="Téglalap 61"/>
          <p:cNvSpPr/>
          <p:nvPr/>
        </p:nvSpPr>
        <p:spPr bwMode="hidden">
          <a:xfrm>
            <a:off x="0" y="1905001"/>
            <a:ext cx="12188825" cy="2148252"/>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lnSpc>
                <a:spcPct val="90000"/>
              </a:lnSpc>
            </a:pPr>
            <a:endParaRPr sz="3200">
              <a:solidFill>
                <a:schemeClr val="tx2"/>
              </a:solidFill>
            </a:endParaRPr>
          </a:p>
        </p:txBody>
      </p:sp>
      <p:sp>
        <p:nvSpPr>
          <p:cNvPr id="2" name="Cím 1"/>
          <p:cNvSpPr>
            <a:spLocks noGrp="1"/>
          </p:cNvSpPr>
          <p:nvPr>
            <p:ph type="ctrTitle"/>
          </p:nvPr>
        </p:nvSpPr>
        <p:spPr>
          <a:xfrm>
            <a:off x="1218883" y="1905002"/>
            <a:ext cx="9751060" cy="2147926"/>
          </a:xfrm>
        </p:spPr>
        <p:txBody>
          <a:bodyPr rtlCol="0" anchor="ctr">
            <a:normAutofit/>
          </a:bodyPr>
          <a:lstStyle>
            <a:lvl1pPr algn="ctr">
              <a:defRPr sz="4400" cap="all" normalizeH="0" baseline="0"/>
            </a:lvl1pPr>
          </a:lstStyle>
          <a:p>
            <a:pPr rtl="0"/>
            <a:r>
              <a:rPr lang="hu-HU"/>
              <a:t>Mintacím szerkesztése</a:t>
            </a:r>
            <a:endParaRPr/>
          </a:p>
        </p:txBody>
      </p:sp>
      <p:sp>
        <p:nvSpPr>
          <p:cNvPr id="3" name="Alcím 2"/>
          <p:cNvSpPr>
            <a:spLocks noGrp="1"/>
          </p:cNvSpPr>
          <p:nvPr>
            <p:ph type="subTitle" idx="1"/>
          </p:nvPr>
        </p:nvSpPr>
        <p:spPr>
          <a:xfrm>
            <a:off x="1218883" y="4140200"/>
            <a:ext cx="9751060" cy="1016000"/>
          </a:xfrm>
        </p:spPr>
        <p:txBody>
          <a:bodyPr rtlCol="0">
            <a:normAutofit/>
          </a:bodyPr>
          <a:lstStyle>
            <a:lvl1pPr marL="0" indent="0" algn="ctr">
              <a:spcBef>
                <a:spcPts val="0"/>
              </a:spcBef>
              <a:buNone/>
              <a:defRPr sz="280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pPr rtl="0"/>
            <a:r>
              <a:rPr lang="hu-HU"/>
              <a:t>Kattintson ide az alcím mintájának szerkesztéséhez</a:t>
            </a:r>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rtlCol="0"/>
          <a:lstStyle/>
          <a:p>
            <a:pPr rtl="0"/>
            <a:r>
              <a:rPr lang="hu-HU"/>
              <a:t>Mintacím szerkesztése</a:t>
            </a:r>
            <a:endParaRPr/>
          </a:p>
        </p:txBody>
      </p:sp>
      <p:sp>
        <p:nvSpPr>
          <p:cNvPr id="3" name="Tartalom helye 2"/>
          <p:cNvSpPr>
            <a:spLocks noGrp="1"/>
          </p:cNvSpPr>
          <p:nvPr>
            <p:ph idx="1"/>
          </p:nvPr>
        </p:nvSpPr>
        <p:spPr/>
        <p:txBody>
          <a:bodyPr rtlCol="0"/>
          <a:lstStyle>
            <a:lvl5pPr>
              <a:defRPr/>
            </a:lvl5pPr>
            <a:lvl6pPr>
              <a:defRPr/>
            </a:lvl6pPr>
            <a:lvl7pPr>
              <a:defRPr/>
            </a:lvl7pPr>
            <a:lvl8pPr>
              <a:defRPr/>
            </a:lvl8pPr>
            <a:lvl9pPr>
              <a:defRPr/>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5" name="Élőláb helye 4"/>
          <p:cNvSpPr>
            <a:spLocks noGrp="1"/>
          </p:cNvSpPr>
          <p:nvPr>
            <p:ph type="ftr" sz="quarter" idx="11"/>
          </p:nvPr>
        </p:nvSpPr>
        <p:spPr/>
        <p:txBody>
          <a:bodyPr rtlCol="0"/>
          <a:lstStyle/>
          <a:p>
            <a:pPr rtl="0"/>
            <a:endParaRPr/>
          </a:p>
        </p:txBody>
      </p:sp>
      <p:sp>
        <p:nvSpPr>
          <p:cNvPr id="4" name="Dátum helye 3"/>
          <p:cNvSpPr>
            <a:spLocks noGrp="1"/>
          </p:cNvSpPr>
          <p:nvPr>
            <p:ph type="dt" sz="half" idx="10"/>
          </p:nvPr>
        </p:nvSpPr>
        <p:spPr/>
        <p:txBody>
          <a:bodyPr rtlCol="0"/>
          <a:lstStyle/>
          <a:p>
            <a:pPr rtl="0"/>
            <a:r>
              <a:rPr lang="en-US"/>
              <a:t>2016. 06. 24.</a:t>
            </a:r>
            <a:endParaRPr/>
          </a:p>
        </p:txBody>
      </p:sp>
      <p:sp>
        <p:nvSpPr>
          <p:cNvPr id="6" name="Dia számának helye 5"/>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11" name="Egyenlő szárú háromszög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2" name="Cím 1"/>
          <p:cNvSpPr>
            <a:spLocks noGrp="1"/>
          </p:cNvSpPr>
          <p:nvPr>
            <p:ph type="title"/>
          </p:nvPr>
        </p:nvSpPr>
        <p:spPr>
          <a:xfrm>
            <a:off x="1218883" y="1524000"/>
            <a:ext cx="9751060" cy="1992597"/>
          </a:xfrm>
        </p:spPr>
        <p:txBody>
          <a:bodyPr rtlCol="0" anchor="b" anchorCtr="0">
            <a:noAutofit/>
          </a:bodyPr>
          <a:lstStyle>
            <a:lvl1pPr algn="ctr">
              <a:defRPr sz="4400" b="0" cap="all" baseline="0"/>
            </a:lvl1pPr>
          </a:lstStyle>
          <a:p>
            <a:pPr rtl="0"/>
            <a:r>
              <a:rPr lang="hu-HU"/>
              <a:t>Mintacím szerkesztése</a:t>
            </a:r>
            <a:endParaRPr/>
          </a:p>
        </p:txBody>
      </p:sp>
      <p:sp>
        <p:nvSpPr>
          <p:cNvPr id="3" name="Szöveg helye 2"/>
          <p:cNvSpPr>
            <a:spLocks noGrp="1"/>
          </p:cNvSpPr>
          <p:nvPr>
            <p:ph type="body" idx="1"/>
          </p:nvPr>
        </p:nvSpPr>
        <p:spPr>
          <a:xfrm>
            <a:off x="1218883" y="3632200"/>
            <a:ext cx="9751060" cy="1016000"/>
          </a:xfrm>
        </p:spPr>
        <p:txBody>
          <a:bodyPr rtlCol="0" anchor="t" anchorCtr="0">
            <a:noAutofit/>
          </a:bodyPr>
          <a:lstStyle>
            <a:lvl1pPr marL="0" indent="0" algn="ctr">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rtl="0"/>
            <a:r>
              <a:rPr lang="hu-HU"/>
              <a:t>Mintaszöveg szerkesztése</a:t>
            </a:r>
          </a:p>
        </p:txBody>
      </p:sp>
      <p:sp>
        <p:nvSpPr>
          <p:cNvPr id="5" name="Élőláb helye 4"/>
          <p:cNvSpPr>
            <a:spLocks noGrp="1"/>
          </p:cNvSpPr>
          <p:nvPr>
            <p:ph type="ftr" sz="quarter" idx="11"/>
          </p:nvPr>
        </p:nvSpPr>
        <p:spPr/>
        <p:txBody>
          <a:bodyPr rtlCol="0"/>
          <a:lstStyle/>
          <a:p>
            <a:pPr rtl="0"/>
            <a:endParaRPr/>
          </a:p>
        </p:txBody>
      </p:sp>
      <p:sp>
        <p:nvSpPr>
          <p:cNvPr id="4" name="Dátum helye 3"/>
          <p:cNvSpPr>
            <a:spLocks noGrp="1"/>
          </p:cNvSpPr>
          <p:nvPr>
            <p:ph type="dt" sz="half" idx="10"/>
          </p:nvPr>
        </p:nvSpPr>
        <p:spPr/>
        <p:txBody>
          <a:bodyPr rtlCol="0"/>
          <a:lstStyle/>
          <a:p>
            <a:pPr rtl="0"/>
            <a:r>
              <a:rPr lang="en-US"/>
              <a:t>2016. 06. 24.</a:t>
            </a:r>
            <a:endParaRPr/>
          </a:p>
        </p:txBody>
      </p:sp>
      <p:sp>
        <p:nvSpPr>
          <p:cNvPr id="6" name="Dia számának helye 5"/>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Két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rtlCol="0"/>
          <a:lstStyle/>
          <a:p>
            <a:pPr rtl="0"/>
            <a:r>
              <a:rPr lang="hu-HU"/>
              <a:t>Mintacím szerkesztése</a:t>
            </a:r>
            <a:endParaRPr/>
          </a:p>
        </p:txBody>
      </p:sp>
      <p:sp>
        <p:nvSpPr>
          <p:cNvPr id="3" name="Tartalom helye 2"/>
          <p:cNvSpPr>
            <a:spLocks noGrp="1"/>
          </p:cNvSpPr>
          <p:nvPr>
            <p:ph sz="half" idx="1"/>
          </p:nvPr>
        </p:nvSpPr>
        <p:spPr>
          <a:xfrm>
            <a:off x="914162" y="1803401"/>
            <a:ext cx="4977104" cy="4470400"/>
          </a:xfrm>
        </p:spPr>
        <p:txBody>
          <a:bodyPr rtlCol="0">
            <a:normAutofit/>
          </a:bodyPr>
          <a:lstStyle>
            <a:lvl1pPr>
              <a:defRPr sz="2400"/>
            </a:lvl1pPr>
            <a:lvl2pPr>
              <a:defRPr sz="2000"/>
            </a:lvl2pPr>
            <a:lvl3pPr>
              <a:defRPr sz="1800"/>
            </a:lvl3pPr>
            <a:lvl4pPr>
              <a:defRPr sz="1600"/>
            </a:lvl4pPr>
            <a:lvl5pPr>
              <a:defRPr sz="1400"/>
            </a:lvl5pPr>
            <a:lvl6pPr>
              <a:defRPr sz="1400"/>
            </a:lvl6pPr>
            <a:lvl7pPr marL="2669581">
              <a:defRPr sz="1400"/>
            </a:lvl7pPr>
            <a:lvl8pPr marL="2669581">
              <a:defRPr sz="1400"/>
            </a:lvl8pPr>
            <a:lvl9pPr marL="2669581">
              <a:defRPr sz="140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4" name="Tartalom helye 3"/>
          <p:cNvSpPr>
            <a:spLocks noGrp="1"/>
          </p:cNvSpPr>
          <p:nvPr>
            <p:ph sz="half" idx="2"/>
          </p:nvPr>
        </p:nvSpPr>
        <p:spPr>
          <a:xfrm>
            <a:off x="6297559" y="1803401"/>
            <a:ext cx="4977104" cy="4470400"/>
          </a:xfrm>
        </p:spPr>
        <p:txBody>
          <a:bodyPr rtlCol="0">
            <a:normAutofit/>
          </a:bodyPr>
          <a:lstStyle>
            <a:lvl1pPr>
              <a:defRPr sz="2400"/>
            </a:lvl1pPr>
            <a:lvl2pPr>
              <a:defRPr sz="2000"/>
            </a:lvl2pPr>
            <a:lvl3pPr>
              <a:defRPr sz="1800"/>
            </a:lvl3pPr>
            <a:lvl4pPr>
              <a:defRPr sz="1600"/>
            </a:lvl4pPr>
            <a:lvl5pPr>
              <a:defRPr sz="1400"/>
            </a:lvl5pPr>
            <a:lvl6pPr marL="2669581">
              <a:defRPr sz="1400" baseline="0"/>
            </a:lvl6pPr>
            <a:lvl7pPr marL="2669581">
              <a:defRPr sz="1400" baseline="0"/>
            </a:lvl7pPr>
            <a:lvl8pPr marL="2669581">
              <a:defRPr sz="1400" baseline="0"/>
            </a:lvl8pPr>
            <a:lvl9pPr marL="2669581">
              <a:defRPr sz="1400" baseline="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6" name="Élőláb helye 5"/>
          <p:cNvSpPr>
            <a:spLocks noGrp="1"/>
          </p:cNvSpPr>
          <p:nvPr>
            <p:ph type="ftr" sz="quarter" idx="11"/>
          </p:nvPr>
        </p:nvSpPr>
        <p:spPr/>
        <p:txBody>
          <a:bodyPr rtlCol="0"/>
          <a:lstStyle/>
          <a:p>
            <a:pPr rtl="0"/>
            <a:endParaRPr/>
          </a:p>
        </p:txBody>
      </p:sp>
      <p:sp>
        <p:nvSpPr>
          <p:cNvPr id="5" name="Dátum helye 4"/>
          <p:cNvSpPr>
            <a:spLocks noGrp="1"/>
          </p:cNvSpPr>
          <p:nvPr>
            <p:ph type="dt" sz="half" idx="10"/>
          </p:nvPr>
        </p:nvSpPr>
        <p:spPr/>
        <p:txBody>
          <a:bodyPr rtlCol="0"/>
          <a:lstStyle/>
          <a:p>
            <a:pPr rtl="0"/>
            <a:r>
              <a:rPr lang="en-US"/>
              <a:t>2016. 06. 24.</a:t>
            </a:r>
            <a:endParaRPr/>
          </a:p>
        </p:txBody>
      </p:sp>
      <p:sp>
        <p:nvSpPr>
          <p:cNvPr id="7" name="Dia számának helye 6"/>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rtlCol="0"/>
          <a:lstStyle>
            <a:lvl1pPr>
              <a:defRPr/>
            </a:lvl1pPr>
          </a:lstStyle>
          <a:p>
            <a:pPr rtl="0"/>
            <a:r>
              <a:rPr lang="hu-HU"/>
              <a:t>Mintacím szerkesztése</a:t>
            </a:r>
            <a:endParaRPr/>
          </a:p>
        </p:txBody>
      </p:sp>
      <p:sp>
        <p:nvSpPr>
          <p:cNvPr id="3" name="Szöveg helye 2"/>
          <p:cNvSpPr>
            <a:spLocks noGrp="1"/>
          </p:cNvSpPr>
          <p:nvPr>
            <p:ph type="body" idx="1"/>
          </p:nvPr>
        </p:nvSpPr>
        <p:spPr>
          <a:xfrm>
            <a:off x="914162" y="1803400"/>
            <a:ext cx="4977104" cy="914400"/>
          </a:xfrm>
        </p:spPr>
        <p:txBody>
          <a:bodyPr rtlCol="0"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rtl="0"/>
            <a:r>
              <a:rPr lang="hu-HU"/>
              <a:t>Mintaszöveg szerkesztése</a:t>
            </a:r>
          </a:p>
        </p:txBody>
      </p:sp>
      <p:sp>
        <p:nvSpPr>
          <p:cNvPr id="4" name="Tartalom helye 3"/>
          <p:cNvSpPr>
            <a:spLocks noGrp="1"/>
          </p:cNvSpPr>
          <p:nvPr>
            <p:ph sz="half" idx="2"/>
          </p:nvPr>
        </p:nvSpPr>
        <p:spPr>
          <a:xfrm>
            <a:off x="914162" y="2717800"/>
            <a:ext cx="4977104" cy="3556000"/>
          </a:xfrm>
        </p:spPr>
        <p:txBody>
          <a:bodyPr rtlCol="0">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a:lvl8pPr>
            <a:lvl9pPr marL="2669581">
              <a:defRPr sz="140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5" name="Szöveg helye 4"/>
          <p:cNvSpPr>
            <a:spLocks noGrp="1"/>
          </p:cNvSpPr>
          <p:nvPr>
            <p:ph type="body" sz="quarter" idx="3"/>
          </p:nvPr>
        </p:nvSpPr>
        <p:spPr>
          <a:xfrm>
            <a:off x="6297559" y="1803400"/>
            <a:ext cx="4977104" cy="914400"/>
          </a:xfrm>
        </p:spPr>
        <p:txBody>
          <a:bodyPr rtlCol="0"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rtl="0"/>
            <a:r>
              <a:rPr lang="hu-HU"/>
              <a:t>Mintaszöveg szerkesztése</a:t>
            </a:r>
          </a:p>
        </p:txBody>
      </p:sp>
      <p:sp>
        <p:nvSpPr>
          <p:cNvPr id="6" name="Tartalom helye 5"/>
          <p:cNvSpPr>
            <a:spLocks noGrp="1"/>
          </p:cNvSpPr>
          <p:nvPr>
            <p:ph sz="quarter" idx="4"/>
          </p:nvPr>
        </p:nvSpPr>
        <p:spPr>
          <a:xfrm>
            <a:off x="6297559" y="2717800"/>
            <a:ext cx="4977104" cy="3556000"/>
          </a:xfrm>
        </p:spPr>
        <p:txBody>
          <a:bodyPr rtlCol="0">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baseline="0"/>
            </a:lvl8pPr>
            <a:lvl9pPr marL="2669581">
              <a:defRPr sz="1400" baseline="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8" name="Élőláb helye 7"/>
          <p:cNvSpPr>
            <a:spLocks noGrp="1"/>
          </p:cNvSpPr>
          <p:nvPr>
            <p:ph type="ftr" sz="quarter" idx="11"/>
          </p:nvPr>
        </p:nvSpPr>
        <p:spPr/>
        <p:txBody>
          <a:bodyPr rtlCol="0"/>
          <a:lstStyle/>
          <a:p>
            <a:pPr rtl="0"/>
            <a:endParaRPr/>
          </a:p>
        </p:txBody>
      </p:sp>
      <p:sp>
        <p:nvSpPr>
          <p:cNvPr id="7" name="Dátum helye 6"/>
          <p:cNvSpPr>
            <a:spLocks noGrp="1"/>
          </p:cNvSpPr>
          <p:nvPr>
            <p:ph type="dt" sz="half" idx="10"/>
          </p:nvPr>
        </p:nvSpPr>
        <p:spPr/>
        <p:txBody>
          <a:bodyPr rtlCol="0"/>
          <a:lstStyle/>
          <a:p>
            <a:pPr rtl="0"/>
            <a:r>
              <a:rPr lang="en-US"/>
              <a:t>2016. 06. 24.</a:t>
            </a:r>
            <a:endParaRPr/>
          </a:p>
        </p:txBody>
      </p:sp>
      <p:sp>
        <p:nvSpPr>
          <p:cNvPr id="9" name="Dia számának helye 8"/>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rtlCol="0"/>
          <a:lstStyle/>
          <a:p>
            <a:pPr rtl="0"/>
            <a:r>
              <a:rPr lang="hu-HU"/>
              <a:t>Mintacím szerkesztése</a:t>
            </a:r>
            <a:endParaRPr/>
          </a:p>
        </p:txBody>
      </p:sp>
      <p:sp>
        <p:nvSpPr>
          <p:cNvPr id="4" name="Élőláb helye 3"/>
          <p:cNvSpPr>
            <a:spLocks noGrp="1"/>
          </p:cNvSpPr>
          <p:nvPr>
            <p:ph type="ftr" sz="quarter" idx="11"/>
          </p:nvPr>
        </p:nvSpPr>
        <p:spPr/>
        <p:txBody>
          <a:bodyPr rtlCol="0"/>
          <a:lstStyle/>
          <a:p>
            <a:pPr rtl="0"/>
            <a:endParaRPr/>
          </a:p>
        </p:txBody>
      </p:sp>
      <p:sp>
        <p:nvSpPr>
          <p:cNvPr id="3" name="Dátum helye 2"/>
          <p:cNvSpPr>
            <a:spLocks noGrp="1"/>
          </p:cNvSpPr>
          <p:nvPr>
            <p:ph type="dt" sz="half" idx="10"/>
          </p:nvPr>
        </p:nvSpPr>
        <p:spPr/>
        <p:txBody>
          <a:bodyPr rtlCol="0"/>
          <a:lstStyle/>
          <a:p>
            <a:pPr rtl="0"/>
            <a:r>
              <a:rPr lang="en-US"/>
              <a:t>2016. 06. 24.</a:t>
            </a:r>
            <a:endParaRPr/>
          </a:p>
        </p:txBody>
      </p:sp>
      <p:sp>
        <p:nvSpPr>
          <p:cNvPr id="5" name="Dia számának helye 4"/>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7821163" y="482600"/>
            <a:ext cx="3961368" cy="1422400"/>
          </a:xfrm>
        </p:spPr>
        <p:txBody>
          <a:bodyPr rtlCol="0" anchor="b">
            <a:noAutofit/>
          </a:bodyPr>
          <a:lstStyle>
            <a:lvl1pPr algn="l">
              <a:defRPr sz="3200" b="0"/>
            </a:lvl1pPr>
          </a:lstStyle>
          <a:p>
            <a:pPr rtl="0"/>
            <a:r>
              <a:rPr lang="hu-HU"/>
              <a:t>Mintacím szerkesztése</a:t>
            </a:r>
            <a:endParaRPr/>
          </a:p>
        </p:txBody>
      </p:sp>
      <p:sp>
        <p:nvSpPr>
          <p:cNvPr id="20" name="Téglalap 19"/>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3" name="Tartalom helye 2"/>
          <p:cNvSpPr>
            <a:spLocks noGrp="1"/>
          </p:cNvSpPr>
          <p:nvPr>
            <p:ph idx="1"/>
          </p:nvPr>
        </p:nvSpPr>
        <p:spPr bwMode="white">
          <a:xfrm>
            <a:off x="507868" y="482600"/>
            <a:ext cx="6602280" cy="5842001"/>
          </a:xfrm>
        </p:spPr>
        <p:txBody>
          <a:bodyPr rtlCol="0">
            <a:normAutofit/>
          </a:bodyPr>
          <a:lstStyle>
            <a:lvl1pPr>
              <a:defRPr sz="2800"/>
            </a:lvl1pPr>
            <a:lvl2pPr>
              <a:defRPr sz="2400"/>
            </a:lvl2pPr>
            <a:lvl3pPr>
              <a:defRPr sz="2000"/>
            </a:lvl3pPr>
            <a:lvl4pPr>
              <a:defRPr sz="1800"/>
            </a:lvl4pPr>
            <a:lvl5pPr>
              <a:defRPr sz="1600"/>
            </a:lvl5pPr>
            <a:lvl6pPr>
              <a:defRPr sz="1600"/>
            </a:lvl6pPr>
            <a:lvl7pPr>
              <a:defRPr sz="1600"/>
            </a:lvl7pPr>
            <a:lvl8pPr>
              <a:defRPr sz="1600"/>
            </a:lvl8pPr>
            <a:lvl9pPr>
              <a:defRPr sz="160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4" name="Szöveg helye 3"/>
          <p:cNvSpPr>
            <a:spLocks noGrp="1"/>
          </p:cNvSpPr>
          <p:nvPr>
            <p:ph type="body" sz="half" idx="2"/>
          </p:nvPr>
        </p:nvSpPr>
        <p:spPr>
          <a:xfrm>
            <a:off x="7821163" y="2108200"/>
            <a:ext cx="3961368" cy="4267200"/>
          </a:xfrm>
        </p:spPr>
        <p:txBody>
          <a:bodyPr rtlCol="0" anchor="t" anchorCtr="0">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rtl="0"/>
            <a:r>
              <a:rPr lang="hu-HU"/>
              <a:t>Mintaszöveg szerkesztése</a:t>
            </a: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8" name="Egyenlő szárú háromszög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2" name="Cím 1"/>
          <p:cNvSpPr>
            <a:spLocks noGrp="1"/>
          </p:cNvSpPr>
          <p:nvPr>
            <p:ph type="title"/>
          </p:nvPr>
        </p:nvSpPr>
        <p:spPr>
          <a:xfrm>
            <a:off x="6399133" y="1905000"/>
            <a:ext cx="5180251" cy="1727200"/>
          </a:xfrm>
        </p:spPr>
        <p:txBody>
          <a:bodyPr rtlCol="0" anchor="b" anchorCtr="0">
            <a:normAutofit/>
          </a:bodyPr>
          <a:lstStyle>
            <a:lvl1pPr algn="l">
              <a:defRPr sz="3200" b="0"/>
            </a:lvl1pPr>
          </a:lstStyle>
          <a:p>
            <a:pPr rtl="0"/>
            <a:r>
              <a:rPr lang="hu-HU"/>
              <a:t>Mintacím szerkesztése</a:t>
            </a:r>
            <a:endParaRPr/>
          </a:p>
        </p:txBody>
      </p:sp>
      <p:sp>
        <p:nvSpPr>
          <p:cNvPr id="9" name="Téglalap 8"/>
          <p:cNvSpPr/>
          <p:nvPr/>
        </p:nvSpPr>
        <p:spPr>
          <a:xfrm>
            <a:off x="0" y="-1115"/>
            <a:ext cx="6093594"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3" name="Kép helyőrzője 2" descr="Üres helyőrző kép hozzáadásához. Kattintson a helyőrzőre, és jelölje ki a hozzáadni kívánt képet.&#10;"/>
          <p:cNvSpPr>
            <a:spLocks noGrp="1"/>
          </p:cNvSpPr>
          <p:nvPr>
            <p:ph type="pic" idx="1"/>
          </p:nvPr>
        </p:nvSpPr>
        <p:spPr>
          <a:xfrm>
            <a:off x="507869" y="482601"/>
            <a:ext cx="5077859" cy="5862706"/>
          </a:xfrm>
          <a:noFill/>
          <a:ln w="9525">
            <a:noFill/>
            <a:miter lim="800000"/>
          </a:ln>
          <a:effectLst/>
        </p:spPr>
        <p:txBody>
          <a:bodyPr rtlCol="0">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pPr rtl="0"/>
            <a:r>
              <a:rPr lang="hu-HU"/>
              <a:t>Kép beszúrásához kattintson az ikonra</a:t>
            </a:r>
            <a:endParaRPr/>
          </a:p>
        </p:txBody>
      </p:sp>
      <p:sp>
        <p:nvSpPr>
          <p:cNvPr id="4" name="Szöveg helye 3"/>
          <p:cNvSpPr>
            <a:spLocks noGrp="1"/>
          </p:cNvSpPr>
          <p:nvPr>
            <p:ph type="body" sz="half" idx="2"/>
          </p:nvPr>
        </p:nvSpPr>
        <p:spPr>
          <a:xfrm>
            <a:off x="6399133" y="3733800"/>
            <a:ext cx="5180251" cy="1727200"/>
          </a:xfrm>
        </p:spPr>
        <p:txBody>
          <a:bodyPr rtlCol="0">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rtl="0"/>
            <a:r>
              <a:rPr lang="hu-HU"/>
              <a:t>Mintaszöveg szerkesztése</a:t>
            </a: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Alternatív 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7821163" y="482600"/>
            <a:ext cx="3961368" cy="1422400"/>
          </a:xfrm>
        </p:spPr>
        <p:txBody>
          <a:bodyPr rtlCol="0" anchor="b" anchorCtr="0">
            <a:normAutofit/>
          </a:bodyPr>
          <a:lstStyle>
            <a:lvl1pPr algn="l">
              <a:defRPr sz="3200" b="0"/>
            </a:lvl1pPr>
          </a:lstStyle>
          <a:p>
            <a:pPr rtl="0"/>
            <a:r>
              <a:rPr lang="hu-HU"/>
              <a:t>Mintacím szerkesztése</a:t>
            </a:r>
            <a:endParaRPr/>
          </a:p>
        </p:txBody>
      </p:sp>
      <p:sp>
        <p:nvSpPr>
          <p:cNvPr id="9" name="Téglalap 8" descr="&#10;"/>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3" name="Kép helyőrzője 2" descr="Üres helyőrző kép hozzáadásához. Kattintson a helyőrzőre, és jelölje ki a hozzáadni kívánt képet.&#10;"/>
          <p:cNvSpPr>
            <a:spLocks noGrp="1"/>
          </p:cNvSpPr>
          <p:nvPr>
            <p:ph type="pic" idx="1"/>
          </p:nvPr>
        </p:nvSpPr>
        <p:spPr>
          <a:xfrm>
            <a:off x="507868" y="482600"/>
            <a:ext cx="6602281" cy="5842001"/>
          </a:xfrm>
          <a:noFill/>
          <a:ln w="9525">
            <a:noFill/>
            <a:miter lim="800000"/>
          </a:ln>
          <a:effectLst/>
        </p:spPr>
        <p:txBody>
          <a:bodyPr rtlCol="0">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pPr rtl="0"/>
            <a:r>
              <a:rPr lang="hu-HU"/>
              <a:t>Kép beszúrásához kattintson az ikonra</a:t>
            </a:r>
            <a:endParaRPr dirty="0"/>
          </a:p>
        </p:txBody>
      </p:sp>
      <p:sp>
        <p:nvSpPr>
          <p:cNvPr id="4" name="Szöveg helye 3"/>
          <p:cNvSpPr>
            <a:spLocks noGrp="1"/>
          </p:cNvSpPr>
          <p:nvPr>
            <p:ph type="body" sz="half" idx="2"/>
          </p:nvPr>
        </p:nvSpPr>
        <p:spPr>
          <a:xfrm>
            <a:off x="7821163" y="2108200"/>
            <a:ext cx="3961368" cy="4267200"/>
          </a:xfrm>
        </p:spPr>
        <p:txBody>
          <a:bodyPr rtlCol="0">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rtl="0"/>
            <a:r>
              <a:rPr lang="hu-HU"/>
              <a:t>Mintaszöveg szerkesztése</a:t>
            </a:r>
          </a:p>
        </p:txBody>
      </p:sp>
    </p:spTree>
    <p:extLst>
      <p:ext uri="{BB962C8B-B14F-4D97-AF65-F5344CB8AC3E}">
        <p14:creationId xmlns:p14="http://schemas.microsoft.com/office/powerpoint/2010/main" val="207630399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rtlCol="0"/>
          <a:lstStyle/>
          <a:p>
            <a:pPr rtl="0"/>
            <a:r>
              <a:rPr lang="hu-HU"/>
              <a:t>Mintacím szerkesztése</a:t>
            </a:r>
            <a:endParaRPr/>
          </a:p>
        </p:txBody>
      </p:sp>
      <p:sp>
        <p:nvSpPr>
          <p:cNvPr id="3" name="Függőleges szöveg helye 2"/>
          <p:cNvSpPr>
            <a:spLocks noGrp="1"/>
          </p:cNvSpPr>
          <p:nvPr>
            <p:ph type="body" orient="vert" idx="1"/>
          </p:nvPr>
        </p:nvSpPr>
        <p:spPr/>
        <p:txBody>
          <a:bodyPr vert="eaVert" rtlCol="0"/>
          <a:lstStyle>
            <a:lvl5pPr>
              <a:defRPr/>
            </a:lvl5pPr>
            <a:lvl6pPr marL="2669581">
              <a:defRPr baseline="0"/>
            </a:lvl6pPr>
            <a:lvl7pPr marL="2669581">
              <a:defRPr baseline="0"/>
            </a:lvl7pPr>
            <a:lvl8pPr marL="2669581">
              <a:defRPr baseline="0"/>
            </a:lvl8pPr>
            <a:lvl9pPr marL="2669581">
              <a:defRPr baseline="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5" name="Élőláb helye 4"/>
          <p:cNvSpPr>
            <a:spLocks noGrp="1"/>
          </p:cNvSpPr>
          <p:nvPr>
            <p:ph type="ftr" sz="quarter" idx="11"/>
          </p:nvPr>
        </p:nvSpPr>
        <p:spPr/>
        <p:txBody>
          <a:bodyPr rtlCol="0"/>
          <a:lstStyle/>
          <a:p>
            <a:pPr rtl="0"/>
            <a:endParaRPr/>
          </a:p>
        </p:txBody>
      </p:sp>
      <p:sp>
        <p:nvSpPr>
          <p:cNvPr id="4" name="Dátum helye 3"/>
          <p:cNvSpPr>
            <a:spLocks noGrp="1"/>
          </p:cNvSpPr>
          <p:nvPr>
            <p:ph type="dt" sz="half" idx="10"/>
          </p:nvPr>
        </p:nvSpPr>
        <p:spPr/>
        <p:txBody>
          <a:bodyPr rtlCol="0"/>
          <a:lstStyle/>
          <a:p>
            <a:pPr rtl="0"/>
            <a:r>
              <a:rPr lang="en-US"/>
              <a:t>2016. 06. 24.</a:t>
            </a:r>
            <a:endParaRPr/>
          </a:p>
        </p:txBody>
      </p:sp>
      <p:sp>
        <p:nvSpPr>
          <p:cNvPr id="6" name="Dia számának helye 5"/>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10040043" y="482599"/>
            <a:ext cx="1843982" cy="5791201"/>
          </a:xfrm>
        </p:spPr>
        <p:txBody>
          <a:bodyPr vert="eaVert" rtlCol="0"/>
          <a:lstStyle/>
          <a:p>
            <a:pPr rtl="0"/>
            <a:r>
              <a:rPr lang="hu-HU"/>
              <a:t>Mintacím szerkesztése</a:t>
            </a:r>
            <a:endParaRPr/>
          </a:p>
        </p:txBody>
      </p:sp>
      <p:sp>
        <p:nvSpPr>
          <p:cNvPr id="3" name="Függőleges szöveg helye 2"/>
          <p:cNvSpPr>
            <a:spLocks noGrp="1"/>
          </p:cNvSpPr>
          <p:nvPr>
            <p:ph type="body" orient="vert" idx="1"/>
          </p:nvPr>
        </p:nvSpPr>
        <p:spPr>
          <a:xfrm>
            <a:off x="914162" y="482599"/>
            <a:ext cx="9040045" cy="5791201"/>
          </a:xfrm>
        </p:spPr>
        <p:txBody>
          <a:bodyPr vert="eaVert" rtlCol="0"/>
          <a:lstStyle>
            <a:lvl5pPr>
              <a:defRPr/>
            </a:lvl5pPr>
            <a:lvl6pPr>
              <a:defRPr/>
            </a:lvl6pPr>
            <a:lvl7pPr>
              <a:defRPr/>
            </a:lvl7pPr>
            <a:lvl8pPr>
              <a:defRPr baseline="0"/>
            </a:lvl8pPr>
            <a:lvl9pPr>
              <a:defRPr baseline="0"/>
            </a:lvl9pPr>
          </a:lstStyle>
          <a:p>
            <a:pPr lvl="0" rtl="0"/>
            <a:r>
              <a:rPr lang="hu-HU"/>
              <a:t>Mintaszöveg szerkesztése</a:t>
            </a:r>
          </a:p>
          <a:p>
            <a:pPr lvl="1" rtl="0"/>
            <a:r>
              <a:rPr lang="hu-HU"/>
              <a:t>Második szint</a:t>
            </a:r>
          </a:p>
          <a:p>
            <a:pPr lvl="2" rtl="0"/>
            <a:r>
              <a:rPr lang="hu-HU"/>
              <a:t>Harmadik szint</a:t>
            </a:r>
          </a:p>
          <a:p>
            <a:pPr lvl="3" rtl="0"/>
            <a:r>
              <a:rPr lang="hu-HU"/>
              <a:t>Negyedik szint</a:t>
            </a:r>
          </a:p>
          <a:p>
            <a:pPr lvl="4" rtl="0"/>
            <a:r>
              <a:rPr lang="hu-HU"/>
              <a:t>Ötödik szint</a:t>
            </a:r>
            <a:endParaRPr/>
          </a:p>
        </p:txBody>
      </p:sp>
      <p:sp>
        <p:nvSpPr>
          <p:cNvPr id="5" name="Élőláb helye 4"/>
          <p:cNvSpPr>
            <a:spLocks noGrp="1"/>
          </p:cNvSpPr>
          <p:nvPr>
            <p:ph type="ftr" sz="quarter" idx="11"/>
          </p:nvPr>
        </p:nvSpPr>
        <p:spPr/>
        <p:txBody>
          <a:bodyPr rtlCol="0"/>
          <a:lstStyle/>
          <a:p>
            <a:pPr rtl="0"/>
            <a:endParaRPr/>
          </a:p>
        </p:txBody>
      </p:sp>
      <p:sp>
        <p:nvSpPr>
          <p:cNvPr id="4" name="Dátum helye 3"/>
          <p:cNvSpPr>
            <a:spLocks noGrp="1"/>
          </p:cNvSpPr>
          <p:nvPr>
            <p:ph type="dt" sz="half" idx="10"/>
          </p:nvPr>
        </p:nvSpPr>
        <p:spPr/>
        <p:txBody>
          <a:bodyPr rtlCol="0"/>
          <a:lstStyle/>
          <a:p>
            <a:pPr rtl="0"/>
            <a:r>
              <a:rPr lang="en-US"/>
              <a:t>2016. 06. 24.</a:t>
            </a:r>
            <a:endParaRPr/>
          </a:p>
        </p:txBody>
      </p:sp>
      <p:sp>
        <p:nvSpPr>
          <p:cNvPr id="6" name="Dia számának helye 5"/>
          <p:cNvSpPr>
            <a:spLocks noGrp="1"/>
          </p:cNvSpPr>
          <p:nvPr>
            <p:ph type="sldNum" sz="quarter" idx="12"/>
          </p:nvPr>
        </p:nvSpPr>
        <p:spPr/>
        <p:txBody>
          <a:bodyPr rtlCol="0"/>
          <a:lstStyle/>
          <a:p>
            <a:pPr rtl="0"/>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914162" y="482600"/>
            <a:ext cx="10360501" cy="1219200"/>
          </a:xfrm>
          <a:prstGeom prst="rect">
            <a:avLst/>
          </a:prstGeom>
          <a:effectLst/>
        </p:spPr>
        <p:txBody>
          <a:bodyPr vert="horz" lIns="121899" tIns="60949" rIns="121899" bIns="60949" rtlCol="0" anchor="b" anchorCtr="0">
            <a:normAutofit/>
          </a:bodyPr>
          <a:lstStyle/>
          <a:p>
            <a:pPr rtl="0"/>
            <a:r>
              <a:rPr lang="hu"/>
              <a:t>Mintacím szerkesztése</a:t>
            </a:r>
            <a:endParaRPr/>
          </a:p>
        </p:txBody>
      </p:sp>
      <p:sp>
        <p:nvSpPr>
          <p:cNvPr id="3" name="Szöveg helye 2"/>
          <p:cNvSpPr>
            <a:spLocks noGrp="1"/>
          </p:cNvSpPr>
          <p:nvPr>
            <p:ph type="body" idx="1"/>
          </p:nvPr>
        </p:nvSpPr>
        <p:spPr>
          <a:xfrm>
            <a:off x="914162" y="1803401"/>
            <a:ext cx="10360501" cy="4470400"/>
          </a:xfrm>
          <a:prstGeom prst="rect">
            <a:avLst/>
          </a:prstGeom>
        </p:spPr>
        <p:txBody>
          <a:bodyPr vert="horz" lIns="121899" tIns="60949" rIns="121899" bIns="60949" rtlCol="0">
            <a:normAutofit/>
          </a:bodyPr>
          <a:lstStyle/>
          <a:p>
            <a:pPr lvl="0" rtl="0"/>
            <a:r>
              <a:rPr lang="hu"/>
              <a:t>Mintaszöveg szerkesztése</a:t>
            </a:r>
          </a:p>
          <a:p>
            <a:pPr lvl="1" rtl="0"/>
            <a:r>
              <a:rPr lang="hu"/>
              <a:t>Második szint</a:t>
            </a:r>
          </a:p>
          <a:p>
            <a:pPr lvl="2" rtl="0"/>
            <a:r>
              <a:rPr lang="hu"/>
              <a:t>Harmadik szint</a:t>
            </a:r>
          </a:p>
          <a:p>
            <a:pPr lvl="3" rtl="0"/>
            <a:r>
              <a:rPr lang="hu"/>
              <a:t>Negyedik szint</a:t>
            </a:r>
          </a:p>
          <a:p>
            <a:pPr lvl="4" rtl="0"/>
            <a:r>
              <a:rPr lang="hu"/>
              <a:t>Ötödik szint</a:t>
            </a:r>
            <a:endParaRPr/>
          </a:p>
        </p:txBody>
      </p:sp>
      <p:sp>
        <p:nvSpPr>
          <p:cNvPr id="5" name="Élőláb helye 4"/>
          <p:cNvSpPr>
            <a:spLocks noGrp="1"/>
          </p:cNvSpPr>
          <p:nvPr>
            <p:ph type="ftr" sz="quarter" idx="3"/>
          </p:nvPr>
        </p:nvSpPr>
        <p:spPr>
          <a:xfrm>
            <a:off x="914162" y="6375400"/>
            <a:ext cx="7414869" cy="195072"/>
          </a:xfrm>
          <a:prstGeom prst="rect">
            <a:avLst/>
          </a:prstGeom>
        </p:spPr>
        <p:txBody>
          <a:bodyPr vert="horz" lIns="121899" tIns="60949" rIns="121899" bIns="60949" rtlCol="0" anchor="ctr"/>
          <a:lstStyle>
            <a:lvl1pPr algn="l">
              <a:defRPr sz="1100">
                <a:solidFill>
                  <a:schemeClr val="tx1"/>
                </a:solidFill>
              </a:defRPr>
            </a:lvl1pPr>
          </a:lstStyle>
          <a:p>
            <a:pPr rtl="0"/>
            <a:endParaRPr/>
          </a:p>
        </p:txBody>
      </p:sp>
      <p:sp>
        <p:nvSpPr>
          <p:cNvPr id="4" name="Dátum helye 3"/>
          <p:cNvSpPr>
            <a:spLocks noGrp="1"/>
          </p:cNvSpPr>
          <p:nvPr>
            <p:ph type="dt" sz="half" idx="2"/>
          </p:nvPr>
        </p:nvSpPr>
        <p:spPr>
          <a:xfrm>
            <a:off x="8735324" y="6375400"/>
            <a:ext cx="1422030" cy="195072"/>
          </a:xfrm>
          <a:prstGeom prst="rect">
            <a:avLst/>
          </a:prstGeom>
        </p:spPr>
        <p:txBody>
          <a:bodyPr vert="horz" lIns="121899" tIns="60949" rIns="121899" bIns="60949" rtlCol="0" anchor="ctr"/>
          <a:lstStyle>
            <a:lvl1pPr algn="r">
              <a:defRPr sz="1100">
                <a:solidFill>
                  <a:schemeClr val="tx1"/>
                </a:solidFill>
              </a:defRPr>
            </a:lvl1pPr>
          </a:lstStyle>
          <a:p>
            <a:pPr rtl="0"/>
            <a:r>
              <a:rPr lang="en-US"/>
              <a:t>2016. 06. 24.</a:t>
            </a:r>
            <a:endParaRPr/>
          </a:p>
        </p:txBody>
      </p:sp>
      <p:sp>
        <p:nvSpPr>
          <p:cNvPr id="6" name="Dia számának helye 5"/>
          <p:cNvSpPr>
            <a:spLocks noGrp="1"/>
          </p:cNvSpPr>
          <p:nvPr>
            <p:ph type="sldNum" sz="quarter" idx="4"/>
          </p:nvPr>
        </p:nvSpPr>
        <p:spPr>
          <a:xfrm>
            <a:off x="10441760" y="6375400"/>
            <a:ext cx="832903" cy="195072"/>
          </a:xfrm>
          <a:prstGeom prst="rect">
            <a:avLst/>
          </a:prstGeom>
        </p:spPr>
        <p:txBody>
          <a:bodyPr vert="horz" lIns="121899" tIns="60949" rIns="121899" bIns="60949" rtlCol="0" anchor="ctr"/>
          <a:lstStyle>
            <a:lvl1pPr algn="r">
              <a:defRPr sz="1100">
                <a:solidFill>
                  <a:schemeClr val="tx1"/>
                </a:solidFill>
              </a:defRPr>
            </a:lvl1pPr>
          </a:lstStyle>
          <a:p>
            <a:pPr rtl="0"/>
            <a:fld id="{E5FD5434-F838-4DD4-A17B-1CB1A1850DF4}" type="slidenum">
              <a:rPr/>
              <a:pPr/>
              <a:t>‹#›</a:t>
            </a:fld>
            <a:endParaRPr/>
          </a:p>
        </p:txBody>
      </p:sp>
    </p:spTree>
  </p:cSld>
  <p:clrMap bg1="dk1" tx1="lt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82" r:id="rId10"/>
    <p:sldLayoutId id="2147483678" r:id="rId11"/>
    <p:sldLayoutId id="2147483679" r:id="rId12"/>
  </p:sldLayoutIdLst>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xStyles>
    <p:titleStyle>
      <a:lvl1pPr algn="l" defTabSz="1218987" rtl="0" eaLnBrk="1" latinLnBrk="0" hangingPunct="1">
        <a:lnSpc>
          <a:spcPct val="80000"/>
        </a:lnSpc>
        <a:spcBef>
          <a:spcPct val="0"/>
        </a:spcBef>
        <a:buNone/>
        <a:defRPr sz="3600" kern="1200" cap="all" baseline="0">
          <a:solidFill>
            <a:schemeClr val="tx1"/>
          </a:solidFill>
          <a:effectLst/>
          <a:latin typeface="+mj-lt"/>
          <a:ea typeface="+mj-ea"/>
          <a:cs typeface="+mj-cs"/>
        </a:defRPr>
      </a:lvl1pPr>
    </p:titleStyle>
    <p:bodyStyle>
      <a:lvl1pPr marL="274320" indent="-274320" algn="l" defTabSz="1218987" rtl="0" eaLnBrk="1" latinLnBrk="0" hangingPunct="1">
        <a:lnSpc>
          <a:spcPct val="90000"/>
        </a:lnSpc>
        <a:spcBef>
          <a:spcPts val="1600"/>
        </a:spcBef>
        <a:buClr>
          <a:schemeClr val="tx2"/>
        </a:buClr>
        <a:buSzPct val="90000"/>
        <a:buFont typeface="Arial" pitchFamily="34" charset="0"/>
        <a:buChar char="•"/>
        <a:defRPr sz="2800" kern="1200">
          <a:solidFill>
            <a:schemeClr val="tx1"/>
          </a:solidFill>
          <a:latin typeface="+mn-lt"/>
          <a:ea typeface="+mn-ea"/>
          <a:cs typeface="+mn-cs"/>
        </a:defRPr>
      </a:lvl1pPr>
      <a:lvl2pPr marL="548640" indent="-274320" algn="l" defTabSz="1218987" rtl="0" eaLnBrk="1" latinLnBrk="0" hangingPunct="1">
        <a:lnSpc>
          <a:spcPct val="90000"/>
        </a:lnSpc>
        <a:spcBef>
          <a:spcPts val="800"/>
        </a:spcBef>
        <a:buClr>
          <a:schemeClr val="tx2"/>
        </a:buClr>
        <a:buSzPct val="90000"/>
        <a:buFont typeface="Cambria" pitchFamily="18" charset="0"/>
        <a:buChar char="–"/>
        <a:defRPr sz="2400" kern="1200">
          <a:solidFill>
            <a:schemeClr val="tx1"/>
          </a:solidFill>
          <a:latin typeface="+mn-lt"/>
          <a:ea typeface="+mn-ea"/>
          <a:cs typeface="+mn-cs"/>
        </a:defRPr>
      </a:lvl2pPr>
      <a:lvl3pPr marL="822960" indent="-274320" algn="l" defTabSz="1218987" rtl="0" eaLnBrk="1" latinLnBrk="0" hangingPunct="1">
        <a:lnSpc>
          <a:spcPct val="90000"/>
        </a:lnSpc>
        <a:spcBef>
          <a:spcPts val="800"/>
        </a:spcBef>
        <a:buClr>
          <a:schemeClr val="tx2"/>
        </a:buClr>
        <a:buFont typeface="Arial" pitchFamily="34" charset="0"/>
        <a:buChar char="•"/>
        <a:defRPr sz="2000" kern="1200">
          <a:solidFill>
            <a:schemeClr val="tx1"/>
          </a:solidFill>
          <a:latin typeface="+mn-lt"/>
          <a:ea typeface="+mn-ea"/>
          <a:cs typeface="+mn-cs"/>
        </a:defRPr>
      </a:lvl3pPr>
      <a:lvl4pPr marL="1097280" indent="-274320" algn="l" defTabSz="1218987" rtl="0" eaLnBrk="1" latinLnBrk="0" hangingPunct="1">
        <a:lnSpc>
          <a:spcPct val="90000"/>
        </a:lnSpc>
        <a:spcBef>
          <a:spcPts val="800"/>
        </a:spcBef>
        <a:buClr>
          <a:schemeClr val="tx2"/>
        </a:buClr>
        <a:buSzPct val="100000"/>
        <a:buFont typeface="Cambria" pitchFamily="18" charset="0"/>
        <a:buChar char="–"/>
        <a:defRPr sz="1800" kern="1200">
          <a:solidFill>
            <a:schemeClr val="tx1"/>
          </a:solidFill>
          <a:latin typeface="+mn-lt"/>
          <a:ea typeface="+mn-ea"/>
          <a:cs typeface="+mn-cs"/>
        </a:defRPr>
      </a:lvl4pPr>
      <a:lvl5pPr marL="137160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5pPr>
      <a:lvl6pPr marL="164592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6pPr>
      <a:lvl7pPr marL="192024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7pPr>
      <a:lvl8pPr marL="219456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8pPr>
      <a:lvl9pPr marL="246888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zövegdoboz 2">
            <a:extLst>
              <a:ext uri="{FF2B5EF4-FFF2-40B4-BE49-F238E27FC236}">
                <a16:creationId xmlns:a16="http://schemas.microsoft.com/office/drawing/2014/main" id="{6F58CC8A-93D2-72C8-9C94-BFF361F6651E}"/>
              </a:ext>
            </a:extLst>
          </p:cNvPr>
          <p:cNvSpPr txBox="1"/>
          <p:nvPr/>
        </p:nvSpPr>
        <p:spPr>
          <a:xfrm>
            <a:off x="-1" y="116632"/>
            <a:ext cx="12188825" cy="6444328"/>
          </a:xfrm>
          <a:prstGeom prst="rect">
            <a:avLst/>
          </a:prstGeom>
          <a:noFill/>
        </p:spPr>
        <p:txBody>
          <a:bodyPr wrap="square">
            <a:spAutoFit/>
          </a:bodyPr>
          <a:lstStyle/>
          <a:p>
            <a:pPr algn="just">
              <a:lnSpc>
                <a:spcPct val="150000"/>
              </a:lnSpc>
            </a:pPr>
            <a:r>
              <a:rPr lang="hu-HU" sz="4000" b="1" dirty="0">
                <a:effectLst/>
                <a:latin typeface="Times New Roman" panose="02020603050405020304" pitchFamily="18" charset="0"/>
                <a:ea typeface="Calibri" panose="020F0502020204030204" pitchFamily="34" charset="0"/>
              </a:rPr>
              <a:t>„</a:t>
            </a:r>
            <a:r>
              <a:rPr lang="hu-HU" sz="4000" b="1" baseline="30000" dirty="0">
                <a:effectLst/>
                <a:latin typeface="Times New Roman" panose="02020603050405020304" pitchFamily="18" charset="0"/>
                <a:ea typeface="Calibri" panose="020F0502020204030204" pitchFamily="34" charset="0"/>
              </a:rPr>
              <a:t>7</a:t>
            </a:r>
            <a:r>
              <a:rPr lang="hu-HU" sz="4000" b="1" dirty="0">
                <a:effectLst/>
                <a:latin typeface="Times New Roman" panose="02020603050405020304" pitchFamily="18" charset="0"/>
                <a:ea typeface="Calibri" panose="020F0502020204030204" pitchFamily="34" charset="0"/>
              </a:rPr>
              <a:t>Mindennek a vége pedig már közel van: legyetek tehát bölcsek és józanok, hogy imádkozhassatok. </a:t>
            </a:r>
            <a:r>
              <a:rPr lang="hu-HU" sz="4000" b="1" baseline="30000" dirty="0">
                <a:effectLst/>
                <a:latin typeface="Times New Roman" panose="02020603050405020304" pitchFamily="18" charset="0"/>
                <a:ea typeface="Calibri" panose="020F0502020204030204" pitchFamily="34" charset="0"/>
              </a:rPr>
              <a:t>8</a:t>
            </a:r>
            <a:r>
              <a:rPr lang="hu-HU" sz="4000" b="1" dirty="0">
                <a:effectLst/>
                <a:latin typeface="Times New Roman" panose="02020603050405020304" pitchFamily="18" charset="0"/>
                <a:ea typeface="Calibri" panose="020F0502020204030204" pitchFamily="34" charset="0"/>
              </a:rPr>
              <a:t>Mindenekelőtt az egymás iránti szeretet legyen kitartó bennetek, mert a szeretet sok bűnt elfedez. </a:t>
            </a:r>
            <a:r>
              <a:rPr lang="hu-HU" sz="4000" b="1" baseline="30000" dirty="0">
                <a:effectLst/>
                <a:latin typeface="Times New Roman" panose="02020603050405020304" pitchFamily="18" charset="0"/>
                <a:ea typeface="Calibri" panose="020F0502020204030204" pitchFamily="34" charset="0"/>
              </a:rPr>
              <a:t>9</a:t>
            </a:r>
            <a:r>
              <a:rPr lang="hu-HU" sz="4000" b="1" dirty="0">
                <a:effectLst/>
                <a:latin typeface="Times New Roman" panose="02020603050405020304" pitchFamily="18" charset="0"/>
                <a:ea typeface="Calibri" panose="020F0502020204030204" pitchFamily="34" charset="0"/>
              </a:rPr>
              <a:t>Legyetek egymással vendégszeretők zúgolódás nélkül. </a:t>
            </a:r>
            <a:r>
              <a:rPr lang="hu-HU" sz="4000" b="1" baseline="30000" dirty="0">
                <a:effectLst/>
                <a:latin typeface="Times New Roman" panose="02020603050405020304" pitchFamily="18" charset="0"/>
                <a:ea typeface="Calibri" panose="020F0502020204030204" pitchFamily="34" charset="0"/>
              </a:rPr>
              <a:t>10</a:t>
            </a:r>
            <a:r>
              <a:rPr lang="hu-HU" sz="4000" b="1" dirty="0">
                <a:effectLst/>
                <a:latin typeface="Times New Roman" panose="02020603050405020304" pitchFamily="18" charset="0"/>
                <a:ea typeface="Calibri" panose="020F0502020204030204" pitchFamily="34" charset="0"/>
              </a:rPr>
              <a:t>Ki milyen lelki ajándékot kapott, úgy szolgáljatok azzal egymásnak, </a:t>
            </a:r>
            <a:endParaRPr lang="hu-HU" sz="4000" dirty="0"/>
          </a:p>
        </p:txBody>
      </p:sp>
    </p:spTree>
    <p:extLst>
      <p:ext uri="{BB962C8B-B14F-4D97-AF65-F5344CB8AC3E}">
        <p14:creationId xmlns:p14="http://schemas.microsoft.com/office/powerpoint/2010/main" val="160720239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zövegdoboz 4">
            <a:extLst>
              <a:ext uri="{FF2B5EF4-FFF2-40B4-BE49-F238E27FC236}">
                <a16:creationId xmlns:a16="http://schemas.microsoft.com/office/drawing/2014/main" id="{242352EB-CD6F-9302-44C4-AEAE5ED809CE}"/>
              </a:ext>
            </a:extLst>
          </p:cNvPr>
          <p:cNvSpPr txBox="1"/>
          <p:nvPr/>
        </p:nvSpPr>
        <p:spPr>
          <a:xfrm>
            <a:off x="-6096" y="662184"/>
            <a:ext cx="12188825" cy="5533631"/>
          </a:xfrm>
          <a:prstGeom prst="rect">
            <a:avLst/>
          </a:prstGeom>
          <a:noFill/>
        </p:spPr>
        <p:txBody>
          <a:bodyPr wrap="square">
            <a:spAutoFit/>
          </a:bodyPr>
          <a:lstStyle/>
          <a:p>
            <a:pPr algn="just">
              <a:lnSpc>
                <a:spcPct val="150000"/>
              </a:lnSpc>
              <a:spcAft>
                <a:spcPts val="1000"/>
              </a:spcAft>
              <a:buNone/>
            </a:pPr>
            <a:r>
              <a:rPr lang="hu-HU" sz="4000" b="1" dirty="0">
                <a:effectLst/>
                <a:latin typeface="Times New Roman" panose="02020603050405020304" pitchFamily="18" charset="0"/>
                <a:ea typeface="Calibri" panose="020F0502020204030204" pitchFamily="34" charset="0"/>
                <a:cs typeface="Times New Roman" panose="02020603050405020304" pitchFamily="18" charset="0"/>
              </a:rPr>
              <a:t>mint Isten sokféle kegyelmének jó </a:t>
            </a:r>
            <a:r>
              <a:rPr lang="hu-HU" sz="4000" b="1" dirty="0" err="1">
                <a:effectLst/>
                <a:latin typeface="Times New Roman" panose="02020603050405020304" pitchFamily="18" charset="0"/>
                <a:ea typeface="Calibri" panose="020F0502020204030204" pitchFamily="34" charset="0"/>
                <a:cs typeface="Times New Roman" panose="02020603050405020304" pitchFamily="18" charset="0"/>
              </a:rPr>
              <a:t>sáfárai</a:t>
            </a:r>
            <a:r>
              <a:rPr lang="hu-HU" sz="4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hu-HU" sz="4000" b="1" baseline="30000" dirty="0">
                <a:effectLst/>
                <a:latin typeface="Times New Roman" panose="02020603050405020304" pitchFamily="18" charset="0"/>
                <a:ea typeface="Calibri" panose="020F0502020204030204" pitchFamily="34" charset="0"/>
                <a:cs typeface="Times New Roman" panose="02020603050405020304" pitchFamily="18" charset="0"/>
              </a:rPr>
              <a:t>11</a:t>
            </a:r>
            <a:r>
              <a:rPr lang="hu-HU" sz="4000" b="1" dirty="0">
                <a:effectLst/>
                <a:latin typeface="Times New Roman" panose="02020603050405020304" pitchFamily="18" charset="0"/>
                <a:ea typeface="Calibri" panose="020F0502020204030204" pitchFamily="34" charset="0"/>
                <a:cs typeface="Times New Roman" panose="02020603050405020304" pitchFamily="18" charset="0"/>
              </a:rPr>
              <a:t>ha valaki prédikál, úgy mondja szavait, mint Isten igéit, ha valaki szolgál, úgy szolgáljon, mint aki azt az Istentől kapott erővel végzi, hogy mindenkor az Isten dicsőíttessék Jézus Krisztus által, akié a dicsőség és a hatalom örökkön-örökké. Ámen.” </a:t>
            </a:r>
            <a:r>
              <a:rPr lang="hu-HU" sz="4000" dirty="0">
                <a:effectLst/>
                <a:latin typeface="Times New Roman" panose="02020603050405020304" pitchFamily="18" charset="0"/>
                <a:ea typeface="Calibri" panose="020F0502020204030204" pitchFamily="34" charset="0"/>
                <a:cs typeface="Times New Roman" panose="02020603050405020304" pitchFamily="18" charset="0"/>
              </a:rPr>
              <a:t>I </a:t>
            </a:r>
            <a:r>
              <a:rPr lang="hu-HU" sz="4000" dirty="0" err="1">
                <a:effectLst/>
                <a:latin typeface="Times New Roman" panose="02020603050405020304" pitchFamily="18" charset="0"/>
                <a:ea typeface="Calibri" panose="020F0502020204030204" pitchFamily="34" charset="0"/>
                <a:cs typeface="Times New Roman" panose="02020603050405020304" pitchFamily="18" charset="0"/>
              </a:rPr>
              <a:t>Pt</a:t>
            </a:r>
            <a:r>
              <a:rPr lang="hu-HU" sz="4000" dirty="0">
                <a:effectLst/>
                <a:latin typeface="Times New Roman" panose="02020603050405020304" pitchFamily="18" charset="0"/>
                <a:ea typeface="Calibri" panose="020F0502020204030204" pitchFamily="34" charset="0"/>
                <a:cs typeface="Times New Roman" panose="02020603050405020304" pitchFamily="18" charset="0"/>
              </a:rPr>
              <a:t> 4,7-11</a:t>
            </a:r>
            <a:endParaRPr lang="hu-HU"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9558106"/>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ím 2"/>
          <p:cNvSpPr>
            <a:spLocks noGrp="1"/>
          </p:cNvSpPr>
          <p:nvPr>
            <p:ph type="ctrTitle"/>
          </p:nvPr>
        </p:nvSpPr>
        <p:spPr>
          <a:xfrm>
            <a:off x="1218883" y="1905002"/>
            <a:ext cx="9751060" cy="947934"/>
          </a:xfrm>
        </p:spPr>
        <p:txBody>
          <a:bodyPr rtlCol="0"/>
          <a:lstStyle/>
          <a:p>
            <a:pPr rtl="0"/>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Exaudi vasárnap</a:t>
            </a:r>
          </a:p>
        </p:txBody>
      </p:sp>
      <p:sp>
        <p:nvSpPr>
          <p:cNvPr id="6" name="Cím 2">
            <a:extLst>
              <a:ext uri="{FF2B5EF4-FFF2-40B4-BE49-F238E27FC236}">
                <a16:creationId xmlns:a16="http://schemas.microsoft.com/office/drawing/2014/main" id="{11ED268E-C85E-4021-B2E8-26DFEE0780F6}"/>
              </a:ext>
            </a:extLst>
          </p:cNvPr>
          <p:cNvSpPr txBox="1">
            <a:spLocks/>
          </p:cNvSpPr>
          <p:nvPr/>
        </p:nvSpPr>
        <p:spPr>
          <a:xfrm>
            <a:off x="1218883" y="3057131"/>
            <a:ext cx="9751060" cy="947934"/>
          </a:xfrm>
          <a:prstGeom prst="rect">
            <a:avLst/>
          </a:prstGeom>
          <a:effectLst/>
        </p:spPr>
        <p:txBody>
          <a:bodyPr vert="horz" lIns="121899" tIns="60949" rIns="121899" bIns="60949" rtlCol="0" anchor="ctr" anchorCtr="0">
            <a:normAutofit fontScale="92500"/>
          </a:bodyPr>
          <a:lstStyle>
            <a:lvl1pPr algn="ctr" defTabSz="1218987" rtl="0" eaLnBrk="1" latinLnBrk="0" hangingPunct="1">
              <a:lnSpc>
                <a:spcPct val="80000"/>
              </a:lnSpc>
              <a:spcBef>
                <a:spcPct val="0"/>
              </a:spcBef>
              <a:buNone/>
              <a:defRPr sz="4400" kern="1200" cap="all" normalizeH="0" baseline="0">
                <a:solidFill>
                  <a:schemeClr val="tx1"/>
                </a:solidFill>
                <a:effectLst/>
                <a:latin typeface="+mj-lt"/>
                <a:ea typeface="+mj-ea"/>
                <a:cs typeface="+mj-cs"/>
              </a:defRPr>
            </a:lvl1pPr>
          </a:lstStyle>
          <a:p>
            <a:r>
              <a:rPr lang="hu-HU"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földön szolgáló gyülekezet”</a:t>
            </a:r>
            <a:endParaRPr lang="hu"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28716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263612"/>
            <a:ext cx="7416824" cy="6330776"/>
          </a:xfrm>
        </p:spPr>
        <p:txBody>
          <a:bodyPr rtlCol="0">
            <a:normAutofit lnSpcReduction="10000"/>
          </a:bodyPr>
          <a:lstStyle/>
          <a:p>
            <a:pPr>
              <a:lnSpc>
                <a:spcPct val="150000"/>
              </a:lnSpc>
            </a:pPr>
            <a:r>
              <a:rPr lang="hu-HU" sz="4000" i="1" dirty="0">
                <a:latin typeface="Times New Roman" panose="02020603050405020304" pitchFamily="18" charset="0"/>
                <a:cs typeface="Times New Roman" panose="02020603050405020304" pitchFamily="18" charset="0"/>
              </a:rPr>
              <a:t>„A pásztorolt gyülekezet”</a:t>
            </a:r>
          </a:p>
          <a:p>
            <a:pPr>
              <a:lnSpc>
                <a:spcPct val="150000"/>
              </a:lnSpc>
            </a:pPr>
            <a:r>
              <a:rPr lang="hu-HU" sz="4000" i="1" dirty="0">
                <a:latin typeface="Times New Roman" panose="02020603050405020304" pitchFamily="18" charset="0"/>
                <a:cs typeface="Times New Roman" panose="02020603050405020304" pitchFamily="18" charset="0"/>
              </a:rPr>
              <a:t>„Az ujjongó gyülekezet”</a:t>
            </a:r>
          </a:p>
          <a:p>
            <a:pPr>
              <a:lnSpc>
                <a:spcPct val="150000"/>
              </a:lnSpc>
            </a:pPr>
            <a:r>
              <a:rPr lang="hu-HU" sz="4000" i="1" dirty="0">
                <a:latin typeface="Times New Roman" panose="02020603050405020304" pitchFamily="18" charset="0"/>
                <a:cs typeface="Times New Roman" panose="02020603050405020304" pitchFamily="18" charset="0"/>
              </a:rPr>
              <a:t>„Az éneklő gyülekezet”</a:t>
            </a:r>
          </a:p>
          <a:p>
            <a:pPr>
              <a:lnSpc>
                <a:spcPct val="150000"/>
              </a:lnSpc>
            </a:pPr>
            <a:r>
              <a:rPr lang="hu-HU" sz="4000" i="1" dirty="0">
                <a:latin typeface="Times New Roman" panose="02020603050405020304" pitchFamily="18" charset="0"/>
                <a:cs typeface="Times New Roman" panose="02020603050405020304" pitchFamily="18" charset="0"/>
              </a:rPr>
              <a:t>„Az imádkozó gyülekezet”</a:t>
            </a:r>
          </a:p>
          <a:p>
            <a:pPr>
              <a:lnSpc>
                <a:spcPct val="150000"/>
              </a:lnSpc>
            </a:pPr>
            <a:r>
              <a:rPr lang="hu-HU" sz="4000" i="1" dirty="0">
                <a:latin typeface="Times New Roman" panose="02020603050405020304" pitchFamily="18" charset="0"/>
                <a:cs typeface="Times New Roman" panose="02020603050405020304" pitchFamily="18" charset="0"/>
              </a:rPr>
              <a:t>„Az Úrra néző gyülekezet”</a:t>
            </a:r>
          </a:p>
          <a:p>
            <a:pPr>
              <a:lnSpc>
                <a:spcPct val="150000"/>
              </a:lnSpc>
            </a:pPr>
            <a:r>
              <a:rPr lang="hu-HU" sz="4000" i="1" dirty="0">
                <a:latin typeface="Times New Roman" panose="02020603050405020304" pitchFamily="18" charset="0"/>
                <a:cs typeface="Times New Roman" panose="02020603050405020304" pitchFamily="18" charset="0"/>
              </a:rPr>
              <a:t>„A földön szolgáló gyülekezet</a:t>
            </a:r>
            <a:r>
              <a:rPr lang="hu-HU" sz="4000" dirty="0">
                <a:latin typeface="Times New Roman" panose="02020603050405020304" pitchFamily="18" charset="0"/>
                <a:cs typeface="Times New Roman" panose="02020603050405020304" pitchFamily="18" charset="0"/>
              </a:rPr>
              <a:t>” </a:t>
            </a:r>
            <a:endParaRPr lang="en-US" sz="4000" dirty="0">
              <a:latin typeface="Times New Roman" panose="02020603050405020304" pitchFamily="18" charset="0"/>
              <a:cs typeface="Times New Roman" panose="02020603050405020304" pitchFamily="18" charset="0"/>
            </a:endParaRPr>
          </a:p>
        </p:txBody>
      </p:sp>
      <p:pic>
        <p:nvPicPr>
          <p:cNvPr id="5" name="Picture 2" descr="Stream Még nincs neve - Gyülekezet music | Listen to songs, albums,  playlists for free on SoundCloud">
            <a:extLst>
              <a:ext uri="{FF2B5EF4-FFF2-40B4-BE49-F238E27FC236}">
                <a16:creationId xmlns:a16="http://schemas.microsoft.com/office/drawing/2014/main" id="{EF6F7063-98AD-E603-A899-8F2A0B1C87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038863"/>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250"/>
                                        <p:tgtEl>
                                          <p:spTgt spid="3">
                                            <p:txEl>
                                              <p:pRg st="0" end="0"/>
                                            </p:txEl>
                                          </p:spTgt>
                                        </p:tgtEl>
                                      </p:cBhvr>
                                    </p:animEffect>
                                  </p:childTnLst>
                                </p:cTn>
                              </p:par>
                            </p:childTnLst>
                          </p:cTn>
                        </p:par>
                        <p:par>
                          <p:cTn id="8" fill="hold">
                            <p:stCondLst>
                              <p:cond delay="1250"/>
                            </p:stCondLst>
                            <p:childTnLst>
                              <p:par>
                                <p:cTn id="9" presetID="10" presetClass="entr" presetSubtype="0" fill="hold" grpId="0" nodeType="afterEffect">
                                  <p:stCondLst>
                                    <p:cond delay="15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250"/>
                                        <p:tgtEl>
                                          <p:spTgt spid="3">
                                            <p:txEl>
                                              <p:pRg st="1" end="1"/>
                                            </p:txEl>
                                          </p:spTgt>
                                        </p:tgtEl>
                                      </p:cBhvr>
                                    </p:animEffect>
                                  </p:childTnLst>
                                </p:cTn>
                              </p:par>
                            </p:childTnLst>
                          </p:cTn>
                        </p:par>
                        <p:par>
                          <p:cTn id="12" fill="hold">
                            <p:stCondLst>
                              <p:cond delay="4000"/>
                            </p:stCondLst>
                            <p:childTnLst>
                              <p:par>
                                <p:cTn id="13" presetID="10" presetClass="entr" presetSubtype="0" fill="hold" grpId="0" nodeType="afterEffect">
                                  <p:stCondLst>
                                    <p:cond delay="15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250"/>
                                        <p:tgtEl>
                                          <p:spTgt spid="3">
                                            <p:txEl>
                                              <p:pRg st="2" end="2"/>
                                            </p:txEl>
                                          </p:spTgt>
                                        </p:tgtEl>
                                      </p:cBhvr>
                                    </p:animEffect>
                                  </p:childTnLst>
                                </p:cTn>
                              </p:par>
                            </p:childTnLst>
                          </p:cTn>
                        </p:par>
                        <p:par>
                          <p:cTn id="16" fill="hold">
                            <p:stCondLst>
                              <p:cond delay="6750"/>
                            </p:stCondLst>
                            <p:childTnLst>
                              <p:par>
                                <p:cTn id="17" presetID="10" presetClass="entr" presetSubtype="0" fill="hold" grpId="0" nodeType="afterEffect">
                                  <p:stCondLst>
                                    <p:cond delay="150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250"/>
                                        <p:tgtEl>
                                          <p:spTgt spid="3">
                                            <p:txEl>
                                              <p:pRg st="3" end="3"/>
                                            </p:txEl>
                                          </p:spTgt>
                                        </p:tgtEl>
                                      </p:cBhvr>
                                    </p:animEffect>
                                  </p:childTnLst>
                                </p:cTn>
                              </p:par>
                            </p:childTnLst>
                          </p:cTn>
                        </p:par>
                        <p:par>
                          <p:cTn id="20" fill="hold">
                            <p:stCondLst>
                              <p:cond delay="9500"/>
                            </p:stCondLst>
                            <p:childTnLst>
                              <p:par>
                                <p:cTn id="21" presetID="10" presetClass="entr" presetSubtype="0" fill="hold" grpId="0" nodeType="afterEffect">
                                  <p:stCondLst>
                                    <p:cond delay="150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250"/>
                                        <p:tgtEl>
                                          <p:spTgt spid="3">
                                            <p:txEl>
                                              <p:pRg st="4" end="4"/>
                                            </p:txEl>
                                          </p:spTgt>
                                        </p:tgtEl>
                                      </p:cBhvr>
                                    </p:animEffect>
                                  </p:childTnLst>
                                </p:cTn>
                              </p:par>
                            </p:childTnLst>
                          </p:cTn>
                        </p:par>
                        <p:par>
                          <p:cTn id="24" fill="hold">
                            <p:stCondLst>
                              <p:cond delay="12250"/>
                            </p:stCondLst>
                            <p:childTnLst>
                              <p:par>
                                <p:cTn id="25" presetID="10" presetClass="entr" presetSubtype="0" fill="hold" grpId="0" nodeType="afterEffect">
                                  <p:stCondLst>
                                    <p:cond delay="150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25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 pásztorolt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0" y="2220757"/>
            <a:ext cx="7606580" cy="3316101"/>
          </a:xfrm>
          <a:prstGeom prst="rect">
            <a:avLst/>
          </a:prstGeom>
          <a:noFill/>
        </p:spPr>
        <p:txBody>
          <a:bodyPr wrap="square">
            <a:spAutoFit/>
          </a:bodyPr>
          <a:lstStyle/>
          <a:p>
            <a:pPr algn="ctr">
              <a:lnSpc>
                <a:spcPct val="150000"/>
              </a:lnSpc>
            </a:pPr>
            <a:r>
              <a:rPr lang="hu-HU" sz="3600" b="1" dirty="0">
                <a:effectLst/>
                <a:latin typeface="Times New Roman" panose="02020603050405020304" pitchFamily="18" charset="0"/>
                <a:ea typeface="Calibri" panose="020F0502020204030204" pitchFamily="34" charset="0"/>
              </a:rPr>
              <a:t>„Az ÚR az én pásztorom, nem szűkölködöm. </a:t>
            </a:r>
            <a:r>
              <a:rPr lang="hu-HU" sz="3600" b="1" baseline="30000" dirty="0">
                <a:effectLst/>
                <a:latin typeface="Times New Roman" panose="02020603050405020304" pitchFamily="18" charset="0"/>
                <a:ea typeface="Calibri" panose="020F0502020204030204" pitchFamily="34" charset="0"/>
              </a:rPr>
              <a:t>2</a:t>
            </a:r>
            <a:r>
              <a:rPr lang="hu-HU" sz="3600" b="1" dirty="0">
                <a:effectLst/>
                <a:latin typeface="Times New Roman" panose="02020603050405020304" pitchFamily="18" charset="0"/>
                <a:ea typeface="Calibri" panose="020F0502020204030204" pitchFamily="34" charset="0"/>
              </a:rPr>
              <a:t>Füves legelőkön terelget, csendes vizekhez vezet engem.” </a:t>
            </a:r>
            <a:r>
              <a:rPr lang="hu-HU" sz="3600" dirty="0">
                <a:effectLst/>
                <a:latin typeface="Times New Roman" panose="02020603050405020304" pitchFamily="18" charset="0"/>
                <a:ea typeface="Calibri" panose="020F0502020204030204" pitchFamily="34" charset="0"/>
              </a:rPr>
              <a:t>Zsolt 23,1</a:t>
            </a:r>
            <a:endParaRPr lang="hu-HU" sz="3600" dirty="0"/>
          </a:p>
        </p:txBody>
      </p:sp>
    </p:spTree>
    <p:extLst>
      <p:ext uri="{BB962C8B-B14F-4D97-AF65-F5344CB8AC3E}">
        <p14:creationId xmlns:p14="http://schemas.microsoft.com/office/powerpoint/2010/main" val="291996113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„Az ujjongó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24827" y="1697647"/>
            <a:ext cx="7606580" cy="4821769"/>
          </a:xfrm>
          <a:prstGeom prst="rect">
            <a:avLst/>
          </a:prstGeom>
          <a:noFill/>
        </p:spPr>
        <p:txBody>
          <a:bodyPr wrap="square">
            <a:spAutoFit/>
          </a:bodyPr>
          <a:lstStyle/>
          <a:p>
            <a:pPr algn="ctr">
              <a:lnSpc>
                <a:spcPct val="150000"/>
              </a:lnSpc>
            </a:pPr>
            <a:r>
              <a:rPr lang="hu-HU" sz="2600" b="1" dirty="0">
                <a:latin typeface="Times New Roman" panose="02020603050405020304" pitchFamily="18" charset="0"/>
                <a:cs typeface="Times New Roman" panose="02020603050405020304" pitchFamily="18" charset="0"/>
              </a:rPr>
              <a:t>„</a:t>
            </a:r>
            <a:r>
              <a:rPr lang="hu-HU" sz="2600" b="1" baseline="30000" dirty="0">
                <a:latin typeface="Times New Roman" panose="02020603050405020304" pitchFamily="18" charset="0"/>
                <a:cs typeface="Times New Roman" panose="02020603050405020304" pitchFamily="18" charset="0"/>
              </a:rPr>
              <a:t>11</a:t>
            </a:r>
            <a:r>
              <a:rPr lang="hu-HU" sz="2600" b="1" dirty="0">
                <a:latin typeface="Times New Roman" panose="02020603050405020304" pitchFamily="18" charset="0"/>
                <a:cs typeface="Times New Roman" panose="02020603050405020304" pitchFamily="18" charset="0"/>
              </a:rPr>
              <a:t>Örüljetek az Úrban, vigadozzatok ti igazak! ” </a:t>
            </a:r>
            <a:r>
              <a:rPr lang="hu-HU" sz="2600" dirty="0">
                <a:latin typeface="Times New Roman" panose="02020603050405020304" pitchFamily="18" charset="0"/>
                <a:cs typeface="Times New Roman" panose="02020603050405020304" pitchFamily="18" charset="0"/>
              </a:rPr>
              <a:t>Zsolt 32,1</a:t>
            </a:r>
          </a:p>
          <a:p>
            <a:pPr algn="ctr">
              <a:lnSpc>
                <a:spcPct val="150000"/>
              </a:lnSpc>
            </a:pPr>
            <a:r>
              <a:rPr lang="hu-HU" sz="2600" b="1" dirty="0">
                <a:latin typeface="Times New Roman" panose="02020603050405020304" pitchFamily="18" charset="0"/>
                <a:cs typeface="Times New Roman" panose="02020603050405020304" pitchFamily="18" charset="0"/>
              </a:rPr>
              <a:t>„</a:t>
            </a:r>
            <a:r>
              <a:rPr lang="hu-HU" sz="2600" b="1" baseline="30000" dirty="0">
                <a:latin typeface="Times New Roman" panose="02020603050405020304" pitchFamily="18" charset="0"/>
                <a:cs typeface="Times New Roman" panose="02020603050405020304" pitchFamily="18" charset="0"/>
              </a:rPr>
              <a:t>1</a:t>
            </a:r>
            <a:r>
              <a:rPr lang="hu-HU" sz="2600" b="1" dirty="0">
                <a:latin typeface="Times New Roman" panose="02020603050405020304" pitchFamily="18" charset="0"/>
                <a:cs typeface="Times New Roman" panose="02020603050405020304" pitchFamily="18" charset="0"/>
              </a:rPr>
              <a:t>Örvendezzetek ti igazak, az Úrban; </a:t>
            </a:r>
          </a:p>
          <a:p>
            <a:pPr algn="ctr">
              <a:lnSpc>
                <a:spcPct val="150000"/>
              </a:lnSpc>
            </a:pPr>
            <a:r>
              <a:rPr lang="hu-HU" sz="2600" b="1" dirty="0">
                <a:latin typeface="Times New Roman" panose="02020603050405020304" pitchFamily="18" charset="0"/>
                <a:cs typeface="Times New Roman" panose="02020603050405020304" pitchFamily="18" charset="0"/>
              </a:rPr>
              <a:t>a hívekhez illik a dicséret.” </a:t>
            </a:r>
            <a:r>
              <a:rPr lang="hu-HU" sz="2600" dirty="0">
                <a:latin typeface="Times New Roman" panose="02020603050405020304" pitchFamily="18" charset="0"/>
                <a:cs typeface="Times New Roman" panose="02020603050405020304" pitchFamily="18" charset="0"/>
              </a:rPr>
              <a:t>Zsolt 33,1</a:t>
            </a:r>
          </a:p>
          <a:p>
            <a:pPr algn="ctr">
              <a:lnSpc>
                <a:spcPct val="150000"/>
              </a:lnSpc>
            </a:pPr>
            <a:r>
              <a:rPr lang="hu-HU" sz="2600" b="1" dirty="0">
                <a:latin typeface="Times New Roman" panose="02020603050405020304" pitchFamily="18" charset="0"/>
                <a:cs typeface="Times New Roman" panose="02020603050405020304" pitchFamily="18" charset="0"/>
              </a:rPr>
              <a:t>„</a:t>
            </a:r>
            <a:r>
              <a:rPr lang="hu-HU" sz="2600" b="1" baseline="30000" dirty="0">
                <a:latin typeface="Times New Roman" panose="02020603050405020304" pitchFamily="18" charset="0"/>
                <a:cs typeface="Times New Roman" panose="02020603050405020304" pitchFamily="18" charset="0"/>
              </a:rPr>
              <a:t>2</a:t>
            </a:r>
            <a:r>
              <a:rPr lang="hu-HU" sz="2600" b="1" dirty="0">
                <a:latin typeface="Times New Roman" panose="02020603050405020304" pitchFamily="18" charset="0"/>
                <a:cs typeface="Times New Roman" panose="02020603050405020304" pitchFamily="18" charset="0"/>
              </a:rPr>
              <a:t>Örvendezzetek Istennek, a mi erősségünknek;” </a:t>
            </a:r>
            <a:r>
              <a:rPr lang="hu-HU" sz="2600" dirty="0">
                <a:latin typeface="Times New Roman" panose="02020603050405020304" pitchFamily="18" charset="0"/>
                <a:cs typeface="Times New Roman" panose="02020603050405020304" pitchFamily="18" charset="0"/>
              </a:rPr>
              <a:t>Zsolt 81,2</a:t>
            </a:r>
          </a:p>
          <a:p>
            <a:pPr algn="ctr">
              <a:lnSpc>
                <a:spcPct val="150000"/>
              </a:lnSpc>
            </a:pPr>
            <a:r>
              <a:rPr lang="hu-HU" sz="2600" b="1" dirty="0">
                <a:latin typeface="Times New Roman" panose="02020603050405020304" pitchFamily="18" charset="0"/>
                <a:cs typeface="Times New Roman" panose="02020603050405020304" pitchFamily="18" charset="0"/>
              </a:rPr>
              <a:t>„</a:t>
            </a:r>
            <a:r>
              <a:rPr lang="hu-HU" sz="2600" b="1" baseline="30000" dirty="0">
                <a:latin typeface="Times New Roman" panose="02020603050405020304" pitchFamily="18" charset="0"/>
                <a:cs typeface="Times New Roman" panose="02020603050405020304" pitchFamily="18" charset="0"/>
              </a:rPr>
              <a:t>4</a:t>
            </a:r>
            <a:r>
              <a:rPr lang="hu-HU" sz="2600" b="1" dirty="0">
                <a:latin typeface="Times New Roman" panose="02020603050405020304" pitchFamily="18" charset="0"/>
                <a:cs typeface="Times New Roman" panose="02020603050405020304" pitchFamily="18" charset="0"/>
              </a:rPr>
              <a:t>Vígan énekelj az Úrnak te egész föld; harsanjatok fel, örvendezzetek és zengedezzetek!”</a:t>
            </a:r>
            <a:r>
              <a:rPr lang="hu-HU" sz="2600" dirty="0">
                <a:latin typeface="Times New Roman" panose="02020603050405020304" pitchFamily="18" charset="0"/>
                <a:cs typeface="Times New Roman" panose="02020603050405020304" pitchFamily="18" charset="0"/>
              </a:rPr>
              <a:t> Zsolt 98,4</a:t>
            </a:r>
          </a:p>
        </p:txBody>
      </p:sp>
    </p:spTree>
    <p:extLst>
      <p:ext uri="{BB962C8B-B14F-4D97-AF65-F5344CB8AC3E}">
        <p14:creationId xmlns:p14="http://schemas.microsoft.com/office/powerpoint/2010/main" val="330945557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250"/>
                                        <p:tgtEl>
                                          <p:spTgt spid="5">
                                            <p:txEl>
                                              <p:pRg st="0" end="0"/>
                                            </p:txEl>
                                          </p:spTgt>
                                        </p:tgtEl>
                                      </p:cBhvr>
                                    </p:animEffect>
                                  </p:childTnLst>
                                </p:cTn>
                              </p:par>
                            </p:childTnLst>
                          </p:cTn>
                        </p:par>
                        <p:par>
                          <p:cTn id="8" fill="hold">
                            <p:stCondLst>
                              <p:cond delay="1250"/>
                            </p:stCondLst>
                            <p:childTnLst>
                              <p:par>
                                <p:cTn id="9" presetID="10" presetClass="entr" presetSubtype="0" fill="hold" grpId="0" nodeType="afterEffect">
                                  <p:stCondLst>
                                    <p:cond delay="200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2000"/>
                                        <p:tgtEl>
                                          <p:spTgt spid="5">
                                            <p:txEl>
                                              <p:pRg st="1" end="1"/>
                                            </p:txEl>
                                          </p:spTgt>
                                        </p:tgtEl>
                                      </p:cBhvr>
                                    </p:animEffect>
                                  </p:childTnLst>
                                </p:cTn>
                              </p:par>
                              <p:par>
                                <p:cTn id="12" presetID="10" presetClass="entr" presetSubtype="0" fill="hold" grpId="0" nodeType="withEffect">
                                  <p:stCondLst>
                                    <p:cond delay="125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250"/>
                                        <p:tgtEl>
                                          <p:spTgt spid="5">
                                            <p:txEl>
                                              <p:pRg st="2" end="2"/>
                                            </p:txEl>
                                          </p:spTgt>
                                        </p:tgtEl>
                                      </p:cBhvr>
                                    </p:animEffect>
                                  </p:childTnLst>
                                </p:cTn>
                              </p:par>
                            </p:childTnLst>
                          </p:cTn>
                        </p:par>
                        <p:par>
                          <p:cTn id="15" fill="hold">
                            <p:stCondLst>
                              <p:cond delay="5250"/>
                            </p:stCondLst>
                            <p:childTnLst>
                              <p:par>
                                <p:cTn id="16" presetID="10" presetClass="entr" presetSubtype="0" fill="hold" grpId="0" nodeType="afterEffect">
                                  <p:stCondLst>
                                    <p:cond delay="200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1250"/>
                                        <p:tgtEl>
                                          <p:spTgt spid="5">
                                            <p:txEl>
                                              <p:pRg st="3" end="3"/>
                                            </p:txEl>
                                          </p:spTgt>
                                        </p:tgtEl>
                                      </p:cBhvr>
                                    </p:animEffect>
                                  </p:childTnLst>
                                </p:cTn>
                              </p:par>
                            </p:childTnLst>
                          </p:cTn>
                        </p:par>
                        <p:par>
                          <p:cTn id="19" fill="hold">
                            <p:stCondLst>
                              <p:cond delay="8500"/>
                            </p:stCondLst>
                            <p:childTnLst>
                              <p:par>
                                <p:cTn id="20" presetID="10" presetClass="entr" presetSubtype="0" fill="hold" grpId="0" nodeType="afterEffect">
                                  <p:stCondLst>
                                    <p:cond delay="200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25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„Az éneklő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24827" y="1697647"/>
            <a:ext cx="7606580" cy="1695144"/>
          </a:xfrm>
          <a:prstGeom prst="rect">
            <a:avLst/>
          </a:prstGeom>
          <a:noFill/>
        </p:spPr>
        <p:txBody>
          <a:bodyPr wrap="square">
            <a:spAutoFit/>
          </a:bodyPr>
          <a:lstStyle/>
          <a:p>
            <a:pPr algn="ctr">
              <a:lnSpc>
                <a:spcPct val="150000"/>
              </a:lnSpc>
            </a:pPr>
            <a:r>
              <a:rPr lang="hu-HU" b="1" baseline="30000" dirty="0">
                <a:latin typeface="Times New Roman" panose="02020603050405020304" pitchFamily="18" charset="0"/>
                <a:cs typeface="Times New Roman" panose="02020603050405020304" pitchFamily="18" charset="0"/>
              </a:rPr>
              <a:t>1</a:t>
            </a:r>
            <a:r>
              <a:rPr lang="hu-HU" b="1" dirty="0">
                <a:latin typeface="Times New Roman" panose="02020603050405020304" pitchFamily="18" charset="0"/>
                <a:cs typeface="Times New Roman" panose="02020603050405020304" pitchFamily="18" charset="0"/>
              </a:rPr>
              <a:t>Énekeljetek új éneket az Úrnak, énekelj az Úrnak,         te egész föld! </a:t>
            </a:r>
            <a:r>
              <a:rPr lang="hu-HU" b="1" baseline="30000" dirty="0">
                <a:latin typeface="Times New Roman" panose="02020603050405020304" pitchFamily="18" charset="0"/>
                <a:cs typeface="Times New Roman" panose="02020603050405020304" pitchFamily="18" charset="0"/>
              </a:rPr>
              <a:t>2</a:t>
            </a:r>
            <a:r>
              <a:rPr lang="hu-HU" b="1" dirty="0">
                <a:latin typeface="Times New Roman" panose="02020603050405020304" pitchFamily="18" charset="0"/>
                <a:cs typeface="Times New Roman" panose="02020603050405020304" pitchFamily="18" charset="0"/>
              </a:rPr>
              <a:t>Énekeljetek az Úrnak, áldjátok nevét, hirdessétek szabadítását mindennap! </a:t>
            </a:r>
            <a:r>
              <a:rPr lang="hu-HU" dirty="0">
                <a:latin typeface="Times New Roman" panose="02020603050405020304" pitchFamily="18" charset="0"/>
                <a:cs typeface="Times New Roman" panose="02020603050405020304" pitchFamily="18" charset="0"/>
              </a:rPr>
              <a:t>Zsolt 96,1-2</a:t>
            </a:r>
            <a:endParaRPr lang="hu-HU" sz="2600" dirty="0">
              <a:latin typeface="Times New Roman" panose="02020603050405020304" pitchFamily="18" charset="0"/>
              <a:cs typeface="Times New Roman" panose="02020603050405020304" pitchFamily="18" charset="0"/>
            </a:endParaRPr>
          </a:p>
        </p:txBody>
      </p:sp>
      <p:sp>
        <p:nvSpPr>
          <p:cNvPr id="4" name="Szövegdoboz 3">
            <a:extLst>
              <a:ext uri="{FF2B5EF4-FFF2-40B4-BE49-F238E27FC236}">
                <a16:creationId xmlns:a16="http://schemas.microsoft.com/office/drawing/2014/main" id="{8F4FD8C8-9511-0D59-A939-D0271B556DC1}"/>
              </a:ext>
            </a:extLst>
          </p:cNvPr>
          <p:cNvSpPr txBox="1"/>
          <p:nvPr/>
        </p:nvSpPr>
        <p:spPr>
          <a:xfrm>
            <a:off x="0" y="3750080"/>
            <a:ext cx="7606580" cy="1695144"/>
          </a:xfrm>
          <a:prstGeom prst="rect">
            <a:avLst/>
          </a:prstGeom>
          <a:noFill/>
        </p:spPr>
        <p:txBody>
          <a:bodyPr wrap="square">
            <a:spAutoFit/>
          </a:bodyPr>
          <a:lstStyle/>
          <a:p>
            <a:pPr algn="ctr">
              <a:lnSpc>
                <a:spcPct val="150000"/>
              </a:lnSpc>
            </a:pPr>
            <a:r>
              <a:rPr lang="hu-HU" b="1" dirty="0">
                <a:latin typeface="Times New Roman" panose="02020603050405020304" pitchFamily="18" charset="0"/>
                <a:cs typeface="Times New Roman" panose="02020603050405020304" pitchFamily="18" charset="0"/>
              </a:rPr>
              <a:t>„…</a:t>
            </a:r>
            <a:r>
              <a:rPr lang="hu-HU" b="1" baseline="30000" dirty="0">
                <a:latin typeface="Times New Roman" panose="02020603050405020304" pitchFamily="18" charset="0"/>
                <a:cs typeface="Times New Roman" panose="02020603050405020304" pitchFamily="18" charset="0"/>
              </a:rPr>
              <a:t>19</a:t>
            </a:r>
            <a:r>
              <a:rPr lang="hu-HU" b="1" dirty="0">
                <a:latin typeface="Times New Roman" panose="02020603050405020304" pitchFamily="18" charset="0"/>
                <a:cs typeface="Times New Roman" panose="02020603050405020304" pitchFamily="18" charset="0"/>
              </a:rPr>
              <a:t>mondjatok egymásnak zsoltárokat, dicséreteket és lelki énekeket, énekeljetek és mondjatok dicséretet szívetekben az Úrnak…” </a:t>
            </a:r>
            <a:r>
              <a:rPr lang="hu-HU" dirty="0" err="1">
                <a:latin typeface="Times New Roman" panose="02020603050405020304" pitchFamily="18" charset="0"/>
                <a:cs typeface="Times New Roman" panose="02020603050405020304" pitchFamily="18" charset="0"/>
              </a:rPr>
              <a:t>Ef</a:t>
            </a:r>
            <a:r>
              <a:rPr lang="hu-HU" dirty="0">
                <a:latin typeface="Times New Roman" panose="02020603050405020304" pitchFamily="18" charset="0"/>
                <a:cs typeface="Times New Roman" panose="02020603050405020304" pitchFamily="18" charset="0"/>
              </a:rPr>
              <a:t> 5,19</a:t>
            </a:r>
            <a:endParaRPr lang="hu-H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611574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25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2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4"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„Az imádkozó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24827" y="1697647"/>
            <a:ext cx="7606580" cy="1687513"/>
          </a:xfrm>
          <a:prstGeom prst="rect">
            <a:avLst/>
          </a:prstGeom>
          <a:noFill/>
        </p:spPr>
        <p:txBody>
          <a:bodyPr wrap="square">
            <a:spAutoFit/>
          </a:bodyPr>
          <a:lstStyle/>
          <a:p>
            <a:pPr algn="ctr">
              <a:lnSpc>
                <a:spcPct val="150000"/>
              </a:lnSpc>
            </a:pPr>
            <a:r>
              <a:rPr lang="hu-HU" b="1" dirty="0">
                <a:latin typeface="Times New Roman" panose="02020603050405020304" pitchFamily="18" charset="0"/>
                <a:cs typeface="Times New Roman" panose="02020603050405020304" pitchFamily="18" charset="0"/>
              </a:rPr>
              <a:t>„…imádkozzatok egymásért, hogy meggyógyuljatok. Nagy az ereje az igaz ember buzgó könyörgésének.”</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Jk</a:t>
            </a:r>
            <a:r>
              <a:rPr lang="hu-HU" dirty="0">
                <a:latin typeface="Times New Roman" panose="02020603050405020304" pitchFamily="18" charset="0"/>
                <a:cs typeface="Times New Roman" panose="02020603050405020304" pitchFamily="18" charset="0"/>
              </a:rPr>
              <a:t> 5,16b </a:t>
            </a:r>
            <a:endParaRPr lang="hu-H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345560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2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„Az Úrra néző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24827" y="1697647"/>
            <a:ext cx="7606580" cy="1133515"/>
          </a:xfrm>
          <a:prstGeom prst="rect">
            <a:avLst/>
          </a:prstGeom>
          <a:noFill/>
        </p:spPr>
        <p:txBody>
          <a:bodyPr wrap="square">
            <a:spAutoFit/>
          </a:bodyPr>
          <a:lstStyle/>
          <a:p>
            <a:pPr algn="ctr">
              <a:lnSpc>
                <a:spcPct val="150000"/>
              </a:lnSpc>
            </a:pPr>
            <a:r>
              <a:rPr lang="hu-HU" b="1" dirty="0">
                <a:latin typeface="Times New Roman" panose="02020603050405020304" pitchFamily="18" charset="0"/>
                <a:cs typeface="Times New Roman" panose="02020603050405020304" pitchFamily="18" charset="0"/>
              </a:rPr>
              <a:t>„Szemeimet a hegyekre emelem, onnan jön az én segítségem.” </a:t>
            </a:r>
            <a:r>
              <a:rPr lang="hu-HU" dirty="0">
                <a:latin typeface="Times New Roman" panose="02020603050405020304" pitchFamily="18" charset="0"/>
                <a:cs typeface="Times New Roman" panose="02020603050405020304" pitchFamily="18" charset="0"/>
              </a:rPr>
              <a:t>Zsolt 121,1</a:t>
            </a:r>
            <a:endParaRPr lang="hu-H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21862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2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 földön szolgáló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24827" y="1697647"/>
            <a:ext cx="7606580" cy="2241511"/>
          </a:xfrm>
          <a:prstGeom prst="rect">
            <a:avLst/>
          </a:prstGeom>
          <a:noFill/>
        </p:spPr>
        <p:txBody>
          <a:bodyPr wrap="square">
            <a:spAutoFit/>
          </a:bodyPr>
          <a:lstStyle/>
          <a:p>
            <a:pPr algn="ctr">
              <a:lnSpc>
                <a:spcPct val="150000"/>
              </a:lnSpc>
            </a:pPr>
            <a:r>
              <a:rPr lang="hu-HU" b="1" dirty="0">
                <a:latin typeface="Times New Roman" panose="02020603050405020304" pitchFamily="18" charset="0"/>
                <a:cs typeface="Times New Roman" panose="02020603050405020304" pitchFamily="18" charset="0"/>
              </a:rPr>
              <a:t>„…szeressétek az Urat, a ti Isteneteket, járjatok mindenben az ő útjain, tartsátok meg parancsait, ragaszkodjatok hozzá, s szolgáljatok neki teljes szívetekből s teljes lelketekből.”</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Józs</a:t>
            </a:r>
            <a:r>
              <a:rPr lang="hu-HU" dirty="0">
                <a:latin typeface="Times New Roman" panose="02020603050405020304" pitchFamily="18" charset="0"/>
                <a:cs typeface="Times New Roman" panose="02020603050405020304" pitchFamily="18" charset="0"/>
              </a:rPr>
              <a:t> 22,5b </a:t>
            </a:r>
            <a:endParaRPr lang="hu-H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80914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2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sp>
        <p:nvSpPr>
          <p:cNvPr id="2" name="Cím 1">
            <a:extLst>
              <a:ext uri="{FF2B5EF4-FFF2-40B4-BE49-F238E27FC236}">
                <a16:creationId xmlns:a16="http://schemas.microsoft.com/office/drawing/2014/main" id="{5DF24C71-F444-3643-4923-30255851D7B8}"/>
              </a:ext>
            </a:extLst>
          </p:cNvPr>
          <p:cNvSpPr>
            <a:spLocks noGrp="1"/>
          </p:cNvSpPr>
          <p:nvPr>
            <p:ph type="title"/>
          </p:nvPr>
        </p:nvSpPr>
        <p:spPr/>
        <p:txBody>
          <a:bodyPr rtlCol="0"/>
          <a:lstStyle/>
          <a:p>
            <a:pPr algn="ctr" rt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t>
            </a: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asárnapok megnevezései</a:t>
            </a:r>
          </a:p>
        </p:txBody>
      </p:sp>
      <p:sp>
        <p:nvSpPr>
          <p:cNvPr id="3" name="Tartalom helye 2">
            <a:extLst>
              <a:ext uri="{FF2B5EF4-FFF2-40B4-BE49-F238E27FC236}">
                <a16:creationId xmlns:a16="http://schemas.microsoft.com/office/drawing/2014/main" id="{9439F310-23F5-0204-3637-1DD310729497}"/>
              </a:ext>
            </a:extLst>
          </p:cNvPr>
          <p:cNvSpPr>
            <a:spLocks noGrp="1"/>
          </p:cNvSpPr>
          <p:nvPr>
            <p:ph idx="1"/>
          </p:nvPr>
        </p:nvSpPr>
        <p:spPr>
          <a:xfrm>
            <a:off x="189756" y="188640"/>
            <a:ext cx="7416824" cy="6330776"/>
          </a:xfrm>
        </p:spPr>
        <p:txBody>
          <a:bodyPr rtlCol="0">
            <a:normAutofit/>
          </a:bodyPr>
          <a:lstStyle/>
          <a:p>
            <a:pPr>
              <a:lnSpc>
                <a:spcPct val="150000"/>
              </a:lnSpc>
            </a:pPr>
            <a:r>
              <a:rPr lang="hu-HU" sz="4000" i="1" dirty="0">
                <a:latin typeface="Times New Roman" panose="02020603050405020304" pitchFamily="18" charset="0"/>
                <a:cs typeface="Times New Roman" panose="02020603050405020304" pitchFamily="18" charset="0"/>
              </a:rPr>
              <a:t>„A földön szolgáló gyülekezet”</a:t>
            </a:r>
          </a:p>
        </p:txBody>
      </p:sp>
      <p:pic>
        <p:nvPicPr>
          <p:cNvPr id="1026" name="Picture 2" descr="Stream Még nincs neve - Gyülekezet music | Listen to songs, albums,  playlists for free on SoundCloud">
            <a:extLst>
              <a:ext uri="{FF2B5EF4-FFF2-40B4-BE49-F238E27FC236}">
                <a16:creationId xmlns:a16="http://schemas.microsoft.com/office/drawing/2014/main" id="{CE8239BA-BA8F-C01B-54A4-08FCE3A06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660" y="2371204"/>
            <a:ext cx="3015208" cy="3015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zövegdoboz 4">
            <a:extLst>
              <a:ext uri="{FF2B5EF4-FFF2-40B4-BE49-F238E27FC236}">
                <a16:creationId xmlns:a16="http://schemas.microsoft.com/office/drawing/2014/main" id="{C1342395-3836-A2CC-E62D-C8E3CFE030E9}"/>
              </a:ext>
            </a:extLst>
          </p:cNvPr>
          <p:cNvSpPr txBox="1"/>
          <p:nvPr/>
        </p:nvSpPr>
        <p:spPr>
          <a:xfrm>
            <a:off x="-24827" y="1697647"/>
            <a:ext cx="7606580" cy="2611292"/>
          </a:xfrm>
          <a:prstGeom prst="rect">
            <a:avLst/>
          </a:prstGeom>
          <a:noFill/>
        </p:spPr>
        <p:txBody>
          <a:bodyPr wrap="square">
            <a:spAutoFit/>
          </a:bodyPr>
          <a:lstStyle/>
          <a:p>
            <a:pPr lvl="0">
              <a:lnSpc>
                <a:spcPct val="2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Istent szolgálni, az Ő dicsőségére tenni, élni</a:t>
            </a:r>
          </a:p>
          <a:p>
            <a:pPr lvl="0">
              <a:lnSpc>
                <a:spcPct val="150000"/>
              </a:lnSpc>
            </a:pPr>
            <a:r>
              <a:rPr lang="hu-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 másik ember felé szolgálni szeretettel, hogy mások is Isten gyermekei lehessenek, felismerhessék Krisztust személyes Megváltójukként</a:t>
            </a:r>
          </a:p>
        </p:txBody>
      </p:sp>
    </p:spTree>
    <p:extLst>
      <p:ext uri="{BB962C8B-B14F-4D97-AF65-F5344CB8AC3E}">
        <p14:creationId xmlns:p14="http://schemas.microsoft.com/office/powerpoint/2010/main" val="302684556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250"/>
                                        <p:tgtEl>
                                          <p:spTgt spid="5">
                                            <p:txEl>
                                              <p:pRg st="0" end="0"/>
                                            </p:txEl>
                                          </p:spTgt>
                                        </p:tgtEl>
                                      </p:cBhvr>
                                    </p:animEffect>
                                  </p:childTnLst>
                                </p:cTn>
                              </p:par>
                            </p:childTnLst>
                          </p:cTn>
                        </p:par>
                        <p:par>
                          <p:cTn id="8" fill="hold">
                            <p:stCondLst>
                              <p:cond delay="1250"/>
                            </p:stCondLst>
                            <p:childTnLst>
                              <p:par>
                                <p:cTn id="9" presetID="10" presetClass="entr" presetSubtype="0" fill="hold" grpId="0" nodeType="afterEffect">
                                  <p:stCondLst>
                                    <p:cond delay="150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125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ím 12"/>
          <p:cNvSpPr>
            <a:spLocks noGrp="1"/>
          </p:cNvSpPr>
          <p:nvPr>
            <p:ph type="title"/>
          </p:nvPr>
        </p:nvSpPr>
        <p:spPr>
          <a:xfrm>
            <a:off x="-6733" y="836712"/>
            <a:ext cx="5806380" cy="1723256"/>
          </a:xfrm>
        </p:spPr>
        <p:txBody>
          <a:bodyPr rtlCol="0">
            <a:normAutofit fontScale="90000"/>
          </a:bodyPr>
          <a:lstStyle/>
          <a:p>
            <a:pPr algn="ctr" rtl="0">
              <a:lnSpc>
                <a:spcPct val="200000"/>
              </a:lnSpc>
            </a:pPr>
            <a: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kárhozat állapota</a:t>
            </a:r>
            <a:br>
              <a:rPr lang="h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hu"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vissza</a:t>
            </a:r>
            <a:r>
              <a:rPr lang="hu" b="1" u="sng"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fordíthatatlan</a:t>
            </a:r>
            <a:r>
              <a:rPr lang="hu"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a:t>
            </a:r>
            <a:endParaRPr lang="en-US"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endParaRPr>
          </a:p>
        </p:txBody>
      </p:sp>
      <p:sp>
        <p:nvSpPr>
          <p:cNvPr id="4" name="Cím 12">
            <a:extLst>
              <a:ext uri="{FF2B5EF4-FFF2-40B4-BE49-F238E27FC236}">
                <a16:creationId xmlns:a16="http://schemas.microsoft.com/office/drawing/2014/main" id="{4576B394-AFBE-ADA2-1715-7A173493FC75}"/>
              </a:ext>
            </a:extLst>
          </p:cNvPr>
          <p:cNvSpPr txBox="1">
            <a:spLocks/>
          </p:cNvSpPr>
          <p:nvPr/>
        </p:nvSpPr>
        <p:spPr>
          <a:xfrm>
            <a:off x="6381182" y="836712"/>
            <a:ext cx="5806380" cy="1723256"/>
          </a:xfrm>
          <a:prstGeom prst="rect">
            <a:avLst/>
          </a:prstGeom>
          <a:effectLst/>
        </p:spPr>
        <p:txBody>
          <a:bodyPr vert="horz" lIns="121899" tIns="60949" rIns="121899" bIns="60949" rtlCol="0" anchor="b" anchorCtr="0">
            <a:noAutofit/>
          </a:bodyPr>
          <a:lstStyle>
            <a:lvl1pPr algn="l" defTabSz="1218987" rtl="0" eaLnBrk="1" latinLnBrk="0" hangingPunct="1">
              <a:lnSpc>
                <a:spcPct val="80000"/>
              </a:lnSpc>
              <a:spcBef>
                <a:spcPct val="0"/>
              </a:spcBef>
              <a:buNone/>
              <a:defRPr sz="3600" kern="1200" cap="all" baseline="0">
                <a:solidFill>
                  <a:schemeClr val="tx1"/>
                </a:solidFill>
                <a:effectLst/>
                <a:latin typeface="+mj-lt"/>
                <a:ea typeface="+mj-ea"/>
                <a:cs typeface="+mj-cs"/>
              </a:defRPr>
            </a:lvl1pPr>
          </a:lstStyle>
          <a:p>
            <a:pPr algn="ctr">
              <a:lnSpc>
                <a:spcPct val="200000"/>
              </a:lnSpc>
            </a:pPr>
            <a:r>
              <a:rPr lang="h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bűn állapota</a:t>
            </a:r>
            <a:br>
              <a:rPr lang="h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hu" sz="3200"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vissza</a:t>
            </a:r>
            <a:r>
              <a:rPr lang="hu" sz="3200" b="1" u="sng"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fordítható</a:t>
            </a:r>
            <a:r>
              <a:rPr lang="hu" sz="3200"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a:t>
            </a:r>
            <a:endParaRPr lang="en-US" sz="3200"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endParaRPr>
          </a:p>
        </p:txBody>
      </p:sp>
      <p:pic>
        <p:nvPicPr>
          <p:cNvPr id="6" name="Kép 5">
            <a:extLst>
              <a:ext uri="{FF2B5EF4-FFF2-40B4-BE49-F238E27FC236}">
                <a16:creationId xmlns:a16="http://schemas.microsoft.com/office/drawing/2014/main" id="{244274C6-A55D-D28A-BF20-DA2FB48201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0116" y="2840504"/>
            <a:ext cx="5026868" cy="3742224"/>
          </a:xfrm>
          <a:prstGeom prst="rect">
            <a:avLst/>
          </a:prstGeom>
          <a:ln>
            <a:noFill/>
          </a:ln>
          <a:effectLst>
            <a:softEdge rad="112500"/>
          </a:effectLst>
        </p:spPr>
      </p:pic>
    </p:spTree>
    <p:extLst>
      <p:ext uri="{BB962C8B-B14F-4D97-AF65-F5344CB8AC3E}">
        <p14:creationId xmlns:p14="http://schemas.microsoft.com/office/powerpoint/2010/main" val="17952197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childTnLst>
                          </p:cTn>
                        </p:par>
                        <p:par>
                          <p:cTn id="8" fill="hold">
                            <p:stCondLst>
                              <p:cond delay="1250"/>
                            </p:stCondLst>
                            <p:childTnLst>
                              <p:par>
                                <p:cTn id="9" presetID="10" presetClass="entr" presetSubtype="0" fill="hold" nodeType="afterEffect">
                                  <p:stCondLst>
                                    <p:cond delay="20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ép 2">
            <a:extLst>
              <a:ext uri="{FF2B5EF4-FFF2-40B4-BE49-F238E27FC236}">
                <a16:creationId xmlns:a16="http://schemas.microsoft.com/office/drawing/2014/main" id="{E0F7F1DB-7FD4-65E2-5208-F16EF3EDF0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0" y="0"/>
            <a:ext cx="9054075" cy="6872371"/>
          </a:xfrm>
          <a:prstGeom prst="rect">
            <a:avLst/>
          </a:prstGeom>
        </p:spPr>
      </p:pic>
    </p:spTree>
    <p:extLst>
      <p:ext uri="{BB962C8B-B14F-4D97-AF65-F5344CB8AC3E}">
        <p14:creationId xmlns:p14="http://schemas.microsoft.com/office/powerpoint/2010/main" val="1724525010"/>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zövegdoboz 4">
            <a:extLst>
              <a:ext uri="{FF2B5EF4-FFF2-40B4-BE49-F238E27FC236}">
                <a16:creationId xmlns:a16="http://schemas.microsoft.com/office/drawing/2014/main" id="{D51FF22D-E56A-F881-4A0D-557FAA5AC688}"/>
              </a:ext>
            </a:extLst>
          </p:cNvPr>
          <p:cNvSpPr txBox="1"/>
          <p:nvPr/>
        </p:nvSpPr>
        <p:spPr>
          <a:xfrm>
            <a:off x="-1" y="-171400"/>
            <a:ext cx="12188825" cy="3674339"/>
          </a:xfrm>
          <a:prstGeom prst="rect">
            <a:avLst/>
          </a:prstGeom>
          <a:noFill/>
        </p:spPr>
        <p:txBody>
          <a:bodyPr wrap="square">
            <a:spAutoFit/>
          </a:bodyPr>
          <a:lstStyle/>
          <a:p>
            <a:pPr algn="ctr">
              <a:lnSpc>
                <a:spcPct val="150000"/>
              </a:lnSpc>
            </a:pPr>
            <a:r>
              <a:rPr lang="hu-HU"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a:t>
            </a:r>
            <a:r>
              <a:rPr lang="hu-HU" sz="4000" b="1" baseline="30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26</a:t>
            </a:r>
            <a:r>
              <a:rPr lang="hu-HU"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Ezen felül még közöttünk és közöttetek nagy szakadék is tátong, hogy akik innen át akarnak menni hozzátok, ne mehessenek, se onnan ide át ne jöhessen senki.”</a:t>
            </a:r>
            <a:r>
              <a:rPr lang="hu-HU" sz="4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hu-HU" sz="40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Lk</a:t>
            </a:r>
            <a:r>
              <a:rPr lang="hu-HU" sz="4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16,26</a:t>
            </a:r>
            <a:endParaRPr lang="hu-HU" sz="4000" dirty="0">
              <a:effectLst>
                <a:outerShdw blurRad="38100" dist="38100" dir="2700000" algn="tl">
                  <a:srgbClr val="000000">
                    <a:alpha val="43137"/>
                  </a:srgbClr>
                </a:outerShdw>
              </a:effectLst>
            </a:endParaRPr>
          </a:p>
        </p:txBody>
      </p:sp>
      <p:pic>
        <p:nvPicPr>
          <p:cNvPr id="6" name="Kép 5">
            <a:extLst>
              <a:ext uri="{FF2B5EF4-FFF2-40B4-BE49-F238E27FC236}">
                <a16:creationId xmlns:a16="http://schemas.microsoft.com/office/drawing/2014/main" id="{CCB3FE36-E52C-5F3A-C58E-D3555617B7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9522" y="3502939"/>
            <a:ext cx="4349778" cy="3238168"/>
          </a:xfrm>
          <a:prstGeom prst="rect">
            <a:avLst/>
          </a:prstGeom>
          <a:ln>
            <a:noFill/>
          </a:ln>
          <a:effectLst>
            <a:softEdge rad="112500"/>
          </a:effectLst>
        </p:spPr>
      </p:pic>
    </p:spTree>
    <p:extLst>
      <p:ext uri="{BB962C8B-B14F-4D97-AF65-F5344CB8AC3E}">
        <p14:creationId xmlns:p14="http://schemas.microsoft.com/office/powerpoint/2010/main" val="3985267178"/>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zövegdoboz 2">
            <a:extLst>
              <a:ext uri="{FF2B5EF4-FFF2-40B4-BE49-F238E27FC236}">
                <a16:creationId xmlns:a16="http://schemas.microsoft.com/office/drawing/2014/main" id="{940376BC-CDF6-4DE9-D178-0029D44A8264}"/>
              </a:ext>
            </a:extLst>
          </p:cNvPr>
          <p:cNvSpPr txBox="1"/>
          <p:nvPr/>
        </p:nvSpPr>
        <p:spPr>
          <a:xfrm>
            <a:off x="-1" y="2515160"/>
            <a:ext cx="12188825" cy="1827680"/>
          </a:xfrm>
          <a:prstGeom prst="rect">
            <a:avLst/>
          </a:prstGeom>
          <a:noFill/>
        </p:spPr>
        <p:txBody>
          <a:bodyPr wrap="square">
            <a:spAutoFit/>
          </a:bodyPr>
          <a:lstStyle/>
          <a:p>
            <a:pPr algn="ctr">
              <a:lnSpc>
                <a:spcPct val="150000"/>
              </a:lnSpc>
            </a:pPr>
            <a:r>
              <a:rPr lang="hu-HU"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a:t>
            </a:r>
            <a:r>
              <a:rPr lang="hu-HU" sz="4000" b="1" baseline="30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1</a:t>
            </a:r>
            <a:r>
              <a:rPr lang="hu-HU"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Nincs tehát most már semmiféle kárhoztató ítélet azok ellen, akik a Krisztus Jézusban vannak,”</a:t>
            </a:r>
            <a:r>
              <a:rPr lang="hu-HU" sz="4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Róm 8,1</a:t>
            </a:r>
            <a:endParaRPr lang="hu-HU"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09213941"/>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ECC54-B357-8A08-A925-372BE78B7456}"/>
            </a:ext>
          </a:extLst>
        </p:cNvPr>
        <p:cNvGrpSpPr/>
        <p:nvPr/>
      </p:nvGrpSpPr>
      <p:grpSpPr>
        <a:xfrm>
          <a:off x="0" y="0"/>
          <a:ext cx="0" cy="0"/>
          <a:chOff x="0" y="0"/>
          <a:chExt cx="0" cy="0"/>
        </a:xfrm>
      </p:grpSpPr>
      <p:pic>
        <p:nvPicPr>
          <p:cNvPr id="2050" name="Picture 2" descr="Dwight L. Moody - Christianity Today">
            <a:extLst>
              <a:ext uri="{FF2B5EF4-FFF2-40B4-BE49-F238E27FC236}">
                <a16:creationId xmlns:a16="http://schemas.microsoft.com/office/drawing/2014/main" id="{A4B899AA-0667-CAA9-8800-1E82811EE5C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9005"/>
          <a:stretch>
            <a:fillRect/>
          </a:stretch>
        </p:blipFill>
        <p:spPr bwMode="auto">
          <a:xfrm flipH="1">
            <a:off x="7612696" y="0"/>
            <a:ext cx="4582243" cy="6287413"/>
          </a:xfrm>
          <a:prstGeom prst="rect">
            <a:avLst/>
          </a:prstGeom>
          <a:noFill/>
          <a:extLst>
            <a:ext uri="{909E8E84-426E-40DD-AFC4-6F175D3DCCD1}">
              <a14:hiddenFill xmlns:a14="http://schemas.microsoft.com/office/drawing/2010/main">
                <a:solidFill>
                  <a:srgbClr val="FFFFFF"/>
                </a:solidFill>
              </a14:hiddenFill>
            </a:ext>
          </a:extLst>
        </p:spPr>
      </p:pic>
      <p:sp>
        <p:nvSpPr>
          <p:cNvPr id="8" name="Tartalom helye 7">
            <a:extLst>
              <a:ext uri="{FF2B5EF4-FFF2-40B4-BE49-F238E27FC236}">
                <a16:creationId xmlns:a16="http://schemas.microsoft.com/office/drawing/2014/main" id="{043B9344-BF70-256F-7903-42BFD6948AD7}"/>
              </a:ext>
            </a:extLst>
          </p:cNvPr>
          <p:cNvSpPr>
            <a:spLocks noGrp="1"/>
          </p:cNvSpPr>
          <p:nvPr>
            <p:ph idx="1"/>
          </p:nvPr>
        </p:nvSpPr>
        <p:spPr>
          <a:xfrm>
            <a:off x="-378" y="0"/>
            <a:ext cx="7612697" cy="6858000"/>
          </a:xfrm>
        </p:spPr>
        <p:txBody>
          <a:bodyPr>
            <a:noAutofit/>
          </a:bodyPr>
          <a:lstStyle/>
          <a:p>
            <a:pPr marL="0" indent="0" algn="just">
              <a:lnSpc>
                <a:spcPct val="150000"/>
              </a:lnSpc>
              <a:buNone/>
            </a:pPr>
            <a:r>
              <a:rPr lang="hu-HU" sz="2700" i="1" dirty="0">
                <a:latin typeface="Times New Roman" panose="02020603050405020304" pitchFamily="18" charset="0"/>
                <a:cs typeface="Times New Roman" panose="02020603050405020304" pitchFamily="18" charset="0"/>
              </a:rPr>
              <a:t>„Vannak, akik örökké arról beszélnek, mennyi fontos tenniva­lójuk van. Hagyjuk, hogy a végzett munka beszéljen helyettünk. Nem szükséges a nagy önreklámozás. Menj, dolgozz, és munkád majd beszél rólad.” […] Ilyen emberekre van szükségünk, akik nem riadnak vissza a nehézségektől. Akik a kényelmes, könnyű helyzeteket szeretik, azokról nem fog hal­lani senki. Nekünk azonban olyan emberekre van szükségünk, akik elmennek a föld legsötétebb zugaiba is, hogy azt virágzó kertté változtassák. És ezt meg is tudják tenni, ha az Úr ve­lük van.”</a:t>
            </a:r>
            <a:endParaRPr lang="hu-HU" sz="2700" dirty="0">
              <a:latin typeface="Times New Roman" panose="02020603050405020304" pitchFamily="18" charset="0"/>
              <a:cs typeface="Times New Roman" panose="02020603050405020304" pitchFamily="18" charset="0"/>
            </a:endParaRPr>
          </a:p>
        </p:txBody>
      </p:sp>
      <p:sp>
        <p:nvSpPr>
          <p:cNvPr id="9" name="Téglalap 8">
            <a:extLst>
              <a:ext uri="{FF2B5EF4-FFF2-40B4-BE49-F238E27FC236}">
                <a16:creationId xmlns:a16="http://schemas.microsoft.com/office/drawing/2014/main" id="{D3EC905A-37D0-E8BA-698A-0D7FD81949F5}"/>
              </a:ext>
            </a:extLst>
          </p:cNvPr>
          <p:cNvSpPr/>
          <p:nvPr/>
        </p:nvSpPr>
        <p:spPr>
          <a:xfrm>
            <a:off x="7659324" y="6298207"/>
            <a:ext cx="4488985" cy="523220"/>
          </a:xfrm>
          <a:prstGeom prst="rect">
            <a:avLst/>
          </a:prstGeom>
          <a:noFill/>
        </p:spPr>
        <p:txBody>
          <a:bodyPr wrap="none" lIns="91440" tIns="45720" rIns="91440" bIns="45720">
            <a:spAutoFit/>
          </a:bodyPr>
          <a:lstStyle/>
          <a:p>
            <a:pPr algn="ctr"/>
            <a:r>
              <a:rPr lang="hu-HU" sz="2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D.L. MOODY (1837 - 1899)</a:t>
            </a:r>
          </a:p>
        </p:txBody>
      </p:sp>
    </p:spTree>
    <p:extLst>
      <p:ext uri="{BB962C8B-B14F-4D97-AF65-F5344CB8AC3E}">
        <p14:creationId xmlns:p14="http://schemas.microsoft.com/office/powerpoint/2010/main" val="156797293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1BB11-7EC5-E516-AF45-8369BC8B892C}"/>
            </a:ext>
          </a:extLst>
        </p:cNvPr>
        <p:cNvGrpSpPr/>
        <p:nvPr/>
      </p:nvGrpSpPr>
      <p:grpSpPr>
        <a:xfrm>
          <a:off x="0" y="0"/>
          <a:ext cx="0" cy="0"/>
          <a:chOff x="0" y="0"/>
          <a:chExt cx="0" cy="0"/>
        </a:xfrm>
      </p:grpSpPr>
      <p:sp>
        <p:nvSpPr>
          <p:cNvPr id="3" name="Cím 2">
            <a:extLst>
              <a:ext uri="{FF2B5EF4-FFF2-40B4-BE49-F238E27FC236}">
                <a16:creationId xmlns:a16="http://schemas.microsoft.com/office/drawing/2014/main" id="{B88BFAFF-CD10-E34C-30CE-9A85490290F5}"/>
              </a:ext>
            </a:extLst>
          </p:cNvPr>
          <p:cNvSpPr>
            <a:spLocks noGrp="1"/>
          </p:cNvSpPr>
          <p:nvPr>
            <p:ph type="ctrTitle"/>
          </p:nvPr>
        </p:nvSpPr>
        <p:spPr>
          <a:xfrm>
            <a:off x="-2" y="3129138"/>
            <a:ext cx="12188825" cy="947934"/>
          </a:xfrm>
          <a:solidFill>
            <a:srgbClr val="FFFF00"/>
          </a:solidFill>
        </p:spPr>
        <p:txBody>
          <a:bodyPr rtlCol="0">
            <a:normAutofit/>
          </a:bodyPr>
          <a:lstStyle/>
          <a:p>
            <a:r>
              <a:rPr lang="hu-HU" sz="3700"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rPr>
              <a:t>Krisztusra figyel, Őt követi, Neki szolgál!</a:t>
            </a:r>
            <a:endParaRPr lang="hu" sz="3700" b="1"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cs typeface="Times New Roman" panose="02020603050405020304" pitchFamily="18" charset="0"/>
            </a:endParaRPr>
          </a:p>
        </p:txBody>
      </p:sp>
      <p:sp>
        <p:nvSpPr>
          <p:cNvPr id="6" name="Cím 2">
            <a:extLst>
              <a:ext uri="{FF2B5EF4-FFF2-40B4-BE49-F238E27FC236}">
                <a16:creationId xmlns:a16="http://schemas.microsoft.com/office/drawing/2014/main" id="{440828EF-CB2A-5BB5-CE2C-6FFFB5CEEA76}"/>
              </a:ext>
            </a:extLst>
          </p:cNvPr>
          <p:cNvSpPr txBox="1">
            <a:spLocks/>
          </p:cNvSpPr>
          <p:nvPr/>
        </p:nvSpPr>
        <p:spPr>
          <a:xfrm>
            <a:off x="-1" y="1978110"/>
            <a:ext cx="12188825" cy="947934"/>
          </a:xfrm>
          <a:prstGeom prst="rect">
            <a:avLst/>
          </a:prstGeom>
          <a:effectLst/>
        </p:spPr>
        <p:txBody>
          <a:bodyPr vert="horz" lIns="121899" tIns="60949" rIns="121899" bIns="60949" rtlCol="0" anchor="ctr" anchorCtr="0">
            <a:normAutofit fontScale="92500"/>
          </a:bodyPr>
          <a:lstStyle>
            <a:lvl1pPr algn="ctr" defTabSz="1218987" rtl="0" eaLnBrk="1" latinLnBrk="0" hangingPunct="1">
              <a:lnSpc>
                <a:spcPct val="80000"/>
              </a:lnSpc>
              <a:spcBef>
                <a:spcPct val="0"/>
              </a:spcBef>
              <a:buNone/>
              <a:defRPr sz="4400" kern="1200" cap="all" normalizeH="0" baseline="0">
                <a:solidFill>
                  <a:schemeClr val="tx1"/>
                </a:solidFill>
                <a:effectLst/>
                <a:latin typeface="+mj-lt"/>
                <a:ea typeface="+mj-ea"/>
                <a:cs typeface="+mj-cs"/>
              </a:defRPr>
            </a:lvl1pPr>
          </a:lstStyle>
          <a:p>
            <a:r>
              <a:rPr lang="hu-HU"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földön szolgáló gyülekezet” ismérve:</a:t>
            </a:r>
            <a:endParaRPr lang="hu"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34057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7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Piros sugárvonalas (16x9)">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800"/>
        </a:defPPr>
      </a:lstStyle>
    </a:txDef>
  </a:objectDefaults>
  <a:extraClrSchemeLst/>
  <a:extLst>
    <a:ext uri="{05A4C25C-085E-4340-85A3-A5531E510DB2}">
      <thm15:themeFamily xmlns:thm15="http://schemas.microsoft.com/office/thememl/2012/main" name="Office_9532482_TF02804895" id="{0FB0DE58-904B-4FC1-85E5-3491A43C57A7}" vid="{284FB99B-611E-4FD7-8556-732EDAE8FBA1}"/>
    </a:ext>
  </a:extLst>
</a:theme>
</file>

<file path=ppt/theme/theme2.xml><?xml version="1.0" encoding="utf-8"?>
<a:theme xmlns:a="http://schemas.openxmlformats.org/drawingml/2006/main" name="Office-téma">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Office-téma">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1380992</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This template makes an impression with its bold red background, radial sunburst pattern, and contrasting black title bar. Consider it for your small business or marketing presentation. Or, take advantage of the red color scheme to make a holiday-themed presentation.  Compatible with PowerPoint 2013 and later, this template offers a variety of slide layouts including title slides, bulleted lists, photo with captions, a sample chart, and blank slide, all in a widescreen (16X9) format.
</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2011-12-19T18:35:00+00:00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TP102804893</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725212</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REDMOND\v-vaddu</DisplayName>
        <AccountId>2567</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1BC18E0-614B-4152-A3EE-8AA2B60C72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5076977-ECB7-44C2-A70D-853BB6B41242}">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4873beb7-5857-4685-be1f-d57550cc96cc"/>
    <ds:schemaRef ds:uri="http://www.w3.org/XML/1998/namespace"/>
    <ds:schemaRef ds:uri="http://purl.org/dc/dcmitype/"/>
  </ds:schemaRefs>
</ds:datastoreItem>
</file>

<file path=customXml/itemProps3.xml><?xml version="1.0" encoding="utf-8"?>
<ds:datastoreItem xmlns:ds="http://schemas.openxmlformats.org/officeDocument/2006/customXml" ds:itemID="{0A765CE0-A8A0-42E0-82D2-3F870DB4D5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Piros sugárvonalas bemutató (szélesvásznú)</Template>
  <TotalTime>69</TotalTime>
  <Words>626</Words>
  <Application>Microsoft Office PowerPoint</Application>
  <PresentationFormat>Egyéni</PresentationFormat>
  <Paragraphs>46</Paragraphs>
  <Slides>17</Slides>
  <Notes>0</Notes>
  <HiddenSlides>0</HiddenSlides>
  <MMClips>0</MMClips>
  <ScaleCrop>false</ScaleCrop>
  <HeadingPairs>
    <vt:vector size="6" baseType="variant">
      <vt:variant>
        <vt:lpstr>Használt betűtípusok</vt:lpstr>
      </vt:variant>
      <vt:variant>
        <vt:i4>4</vt:i4>
      </vt:variant>
      <vt:variant>
        <vt:lpstr>Téma</vt:lpstr>
      </vt:variant>
      <vt:variant>
        <vt:i4>1</vt:i4>
      </vt:variant>
      <vt:variant>
        <vt:lpstr>Diacímek</vt:lpstr>
      </vt:variant>
      <vt:variant>
        <vt:i4>17</vt:i4>
      </vt:variant>
    </vt:vector>
  </HeadingPairs>
  <TitlesOfParts>
    <vt:vector size="22" baseType="lpstr">
      <vt:lpstr>Arial</vt:lpstr>
      <vt:lpstr>Calibri</vt:lpstr>
      <vt:lpstr>Cambria</vt:lpstr>
      <vt:lpstr>Times New Roman</vt:lpstr>
      <vt:lpstr>Piros sugárvonalas (16x9)</vt:lpstr>
      <vt:lpstr>PowerPoint-bemutató</vt:lpstr>
      <vt:lpstr>PowerPoint-bemutató</vt:lpstr>
      <vt:lpstr>Exaudi vasárnap</vt:lpstr>
      <vt:lpstr>Vasárnapok megnevezései</vt:lpstr>
      <vt:lpstr>Vasárnapok megnevezései</vt:lpstr>
      <vt:lpstr>Vasárnapok megnevezései</vt:lpstr>
      <vt:lpstr>Vasárnapok megnevezései</vt:lpstr>
      <vt:lpstr>Vasárnapok megnevezései</vt:lpstr>
      <vt:lpstr>Vasárnapok megnevezései</vt:lpstr>
      <vt:lpstr>Vasárnapok megnevezései</vt:lpstr>
      <vt:lpstr>Vasárnapok megnevezései</vt:lpstr>
      <vt:lpstr>A kárhozat állapota visszafordíthatatlan!</vt:lpstr>
      <vt:lpstr>PowerPoint-bemutató</vt:lpstr>
      <vt:lpstr>PowerPoint-bemutató</vt:lpstr>
      <vt:lpstr>PowerPoint-bemutató</vt:lpstr>
      <vt:lpstr>PowerPoint-bemutató</vt:lpstr>
      <vt:lpstr>Krisztusra figyel, Őt követi, Neki szolgál!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Krisztián Zsarnai</dc:creator>
  <cp:lastModifiedBy>Krisztián Zsarnai</cp:lastModifiedBy>
  <cp:revision>6</cp:revision>
  <dcterms:created xsi:type="dcterms:W3CDTF">2026-05-17T03:14:12Z</dcterms:created>
  <dcterms:modified xsi:type="dcterms:W3CDTF">2026-05-22T09:13:52Z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