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sldIdLst>
    <p:sldId id="1307" r:id="rId2"/>
    <p:sldId id="1292" r:id="rId3"/>
    <p:sldId id="1293" r:id="rId4"/>
    <p:sldId id="1294" r:id="rId5"/>
    <p:sldId id="1295" r:id="rId6"/>
    <p:sldId id="1296" r:id="rId7"/>
    <p:sldId id="1297" r:id="rId8"/>
    <p:sldId id="1298" r:id="rId9"/>
    <p:sldId id="1299" r:id="rId10"/>
    <p:sldId id="1300" r:id="rId11"/>
    <p:sldId id="1301" r:id="rId12"/>
    <p:sldId id="1302" r:id="rId13"/>
    <p:sldId id="1303" r:id="rId14"/>
    <p:sldId id="1304" r:id="rId15"/>
    <p:sldId id="1305" r:id="rId16"/>
    <p:sldId id="130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31"/>
    <a:srgbClr val="394249"/>
    <a:srgbClr val="3A2E1E"/>
    <a:srgbClr val="331C16"/>
    <a:srgbClr val="AFC1CE"/>
    <a:srgbClr val="23520B"/>
    <a:srgbClr val="234612"/>
    <a:srgbClr val="FEA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014C-14FF-41E7-9C3A-9F403291C624}" type="datetimeFigureOut">
              <a:rPr lang="hu-HU" smtClean="0"/>
              <a:pPr/>
              <a:t>2023. 05. 17.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A1EAF-0F2E-4C67-9BDC-7A0DF89F57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26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„</a:t>
            </a:r>
            <a:r>
              <a:rPr kumimoji="0" lang="hu-HU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27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Ezért a gyermekért imádkoztam, és az ÚR teljesítette kérésemet, amit kértem tőle. </a:t>
            </a:r>
            <a:r>
              <a:rPr kumimoji="0" lang="hu-HU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28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Én viszont felajánlom az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ÚRnak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Legyen egész életére felajánlva az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ÚRnak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! És ott imádták az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URat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.”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I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Sám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1,27-28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4380549"/>
            <a:ext cx="121920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hu-HU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Bizony, az ÚR ajándéka a gyermek, az anyaméh gyümölcse jutalom.”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Zsolt 127,3</a:t>
            </a:r>
          </a:p>
        </p:txBody>
      </p:sp>
    </p:spTree>
    <p:extLst>
      <p:ext uri="{BB962C8B-B14F-4D97-AF65-F5344CB8AC3E}">
        <p14:creationId xmlns:p14="http://schemas.microsoft.com/office/powerpoint/2010/main" val="33915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5" y="295315"/>
            <a:ext cx="5400478" cy="627481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907578" y="62569"/>
            <a:ext cx="62844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kumimoji="0" lang="hu-HU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Ezért a gyermekért imádkoztam, és az ÚR teljesítette kérésemet, amit kértem tőle. </a:t>
            </a:r>
            <a:r>
              <a:rPr kumimoji="0" lang="hu-HU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 viszont felajánlom az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ÚRnak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Legyen egész életére felajánlva az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ÚRnak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És ott imádták az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URat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1,27-28</a:t>
            </a:r>
          </a:p>
        </p:txBody>
      </p:sp>
    </p:spTree>
    <p:extLst>
      <p:ext uri="{BB962C8B-B14F-4D97-AF65-F5344CB8AC3E}">
        <p14:creationId xmlns:p14="http://schemas.microsoft.com/office/powerpoint/2010/main" val="37070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41014" y="249311"/>
            <a:ext cx="1037136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Mit láthatunk, milyen asszony, majd édesanya volt Anna? 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/>
          <a:stretch/>
        </p:blipFill>
        <p:spPr>
          <a:xfrm>
            <a:off x="-8314" y="0"/>
            <a:ext cx="4897643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377268" y="834086"/>
            <a:ext cx="78147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hívő emberként is voltak terhei, bánatos szívű asszony volt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fájdalma, terhe ellenére nem rendült meg az Isten iránti hite, bizalma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állhatatos, kitartó volt és szüntelen imádkozott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szíve vágyának beteljesülése után sem feledkezett meg Istennek tett ígéretéről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39036" y="249311"/>
            <a:ext cx="755687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Mit tehetett a legtöbbet hívő asszonyként?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/>
          <a:stretch/>
        </p:blipFill>
        <p:spPr>
          <a:xfrm>
            <a:off x="-8314" y="0"/>
            <a:ext cx="4897643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377268" y="1083397"/>
            <a:ext cx="78147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Állhatatosan, kitartóan imádkozott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Hite, Istenbe vetett bizalma nem a pillanatnyi körülményeitől függött, hanem minden körülmények között Istenre tekinthetett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Megalkuvás nélkül elfogadta, hogy amit Isten tesz vele, az a legjobb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39036" y="249311"/>
            <a:ext cx="695254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Mit tehetett a legtöbbet édesanyaként?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/>
          <a:stretch/>
        </p:blipFill>
        <p:spPr>
          <a:xfrm>
            <a:off x="-8314" y="0"/>
            <a:ext cx="4897643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377268" y="858949"/>
            <a:ext cx="78147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Várva várta a gyermekáldást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Örömmel fogadta a gyermek érkezését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Kitartóan imádkozott a gyermekéért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gyermek megszületése után gondoskodó szeretettel óvta, törődött vele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magához láncolt a várva várt gyermeket, hanem az Úrnak szentelte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5" y="295315"/>
            <a:ext cx="5400478" cy="627481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785943" y="132141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Istennel való élet a legjobb gyermek számára, mert az Istennel töltött élet becsületességet, egyenességet, alázatot, őszinteséget, megbocsátást, békességet teremt.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senter media on Make 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20" y="578801"/>
            <a:ext cx="4943496" cy="45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36028" y="5450023"/>
            <a:ext cx="11765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tud döntéseket hozni, mert magára hagyjuk a döntéshelyzetekben és rá testáljuk a döntés felelősségét</a:t>
            </a:r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8" y="627824"/>
            <a:ext cx="3488266" cy="405301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9582" y="1545859"/>
            <a:ext cx="3890356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hu-HU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Bizony, az ÚR ajándéka a gyermek, az anyaméh gyümölcse jutalom.”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Zsolt 127,3</a:t>
            </a:r>
          </a:p>
        </p:txBody>
      </p:sp>
      <p:sp>
        <p:nvSpPr>
          <p:cNvPr id="4" name="Téglalap 3"/>
          <p:cNvSpPr/>
          <p:nvPr/>
        </p:nvSpPr>
        <p:spPr>
          <a:xfrm>
            <a:off x="7631084" y="375895"/>
            <a:ext cx="45609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Füle Lajos: FELTÉTEL NÉLKÜL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Szülőknek – gyerekekről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nélkül, úgy ahogy vannak,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megbékélt szívvel, mint ki hatalmat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vett a reményre, hitre, csodákra,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szeretni őket, mindegyre várva,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hogy visszajönnek, ha el is mennek,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hogy nem kerülik ki a Kegyelmet.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Akkor is, hogyha szívünk merő seb,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 szemével szemlélni őket,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 Irgalom, s Ki - később? hamar? -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azt tehet velük, amit akar.	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Így lettem halandóból halhatatlan” – egy édesanya szívszorító vallomása -  Anyamagazin">
            <a:extLst>
              <a:ext uri="{FF2B5EF4-FFF2-40B4-BE49-F238E27FC236}">
                <a16:creationId xmlns:a16="http://schemas.microsoft.com/office/drawing/2014/main" id="{2D3A9F99-72EC-5411-90C1-DFF45F53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63" y="476123"/>
            <a:ext cx="7009674" cy="3680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2D041F4-664C-2C9F-A13E-D65C0700A592}"/>
              </a:ext>
            </a:extLst>
          </p:cNvPr>
          <p:cNvSpPr txBox="1"/>
          <p:nvPr/>
        </p:nvSpPr>
        <p:spPr>
          <a:xfrm>
            <a:off x="2143506" y="4535308"/>
            <a:ext cx="7904988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Köszönet az édesanyákért</a:t>
            </a:r>
            <a:endParaRPr kumimoji="0" lang="hu-HU" sz="7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ce Script MT" panose="030303020206070C0B05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Így lettem halandóból halhatatlan” – egy édesanya szívszorító vallomása -  Anyamagazin">
            <a:extLst>
              <a:ext uri="{FF2B5EF4-FFF2-40B4-BE49-F238E27FC236}">
                <a16:creationId xmlns:a16="http://schemas.microsoft.com/office/drawing/2014/main" id="{2D3A9F99-72EC-5411-90C1-DFF45F53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40714"/>
            <a:ext cx="5043714" cy="26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2D041F4-664C-2C9F-A13E-D65C0700A592}"/>
              </a:ext>
            </a:extLst>
          </p:cNvPr>
          <p:cNvSpPr txBox="1"/>
          <p:nvPr/>
        </p:nvSpPr>
        <p:spPr>
          <a:xfrm>
            <a:off x="5177064" y="180976"/>
            <a:ext cx="7014936" cy="52322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 1600-as évektől keresztény vallási ünnep</a:t>
            </a:r>
            <a:endParaRPr kumimoji="0" lang="hu-HU" sz="9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2D041F4-664C-2C9F-A13E-D65C0700A592}"/>
              </a:ext>
            </a:extLst>
          </p:cNvPr>
          <p:cNvSpPr txBox="1"/>
          <p:nvPr/>
        </p:nvSpPr>
        <p:spPr>
          <a:xfrm>
            <a:off x="5177064" y="965806"/>
            <a:ext cx="7014936" cy="95410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Egyesült Államokban Bostonban ünnepelték először az Anyák napját 1872-ben</a:t>
            </a:r>
            <a:endParaRPr kumimoji="0" lang="hu-HU" sz="9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2D041F4-664C-2C9F-A13E-D65C0700A592}"/>
              </a:ext>
            </a:extLst>
          </p:cNvPr>
          <p:cNvSpPr txBox="1"/>
          <p:nvPr/>
        </p:nvSpPr>
        <p:spPr>
          <a:xfrm>
            <a:off x="5177064" y="2181523"/>
            <a:ext cx="7014936" cy="95410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1914-ben nyilvánították először hivatalosan is az anyák napját nemzeti ünneppé</a:t>
            </a:r>
            <a:endParaRPr kumimoji="0" lang="hu-HU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2D041F4-664C-2C9F-A13E-D65C0700A592}"/>
              </a:ext>
            </a:extLst>
          </p:cNvPr>
          <p:cNvSpPr txBox="1"/>
          <p:nvPr/>
        </p:nvSpPr>
        <p:spPr>
          <a:xfrm>
            <a:off x="5177064" y="3290054"/>
            <a:ext cx="7014936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Magyarországon 1925-ben a Magyar Ifjúsági Vöröskereszt tartotta az első ünnepet május első vasárnapján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2D041F4-664C-2C9F-A13E-D65C0700A592}"/>
              </a:ext>
            </a:extLst>
          </p:cNvPr>
          <p:cNvSpPr txBox="1"/>
          <p:nvPr/>
        </p:nvSpPr>
        <p:spPr>
          <a:xfrm>
            <a:off x="0" y="4650969"/>
            <a:ext cx="12192000" cy="2246769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„Felkérjük a mélyen tisztelt Tanárelnököket, hogy május első vasárnapján tartandó «anyák napját», </a:t>
            </a: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ezt a gyönyörű ünnepet, szeretettel alakítsák ki növendékeik lelkében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amelynek pedagógiai, jellemképző ereje messze túlhaladja egy-egy család körét és a nemzetnevelés erkölcsnemesítő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munkájába kapcsolódik.”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blog.hu/sk/skata/image/anna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259023"/>
            <a:ext cx="5252845" cy="629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747943" y="625825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Anna imádsága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blog.hu/sk/skata/image/anna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259023"/>
            <a:ext cx="5252845" cy="629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683135" y="816121"/>
            <a:ext cx="6096000" cy="51855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4958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„…az ÚR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bezárta a méhét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kumimoji="0" lang="hu-H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Vetélytársa is sokat bosszantotta őt,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hogy felingerelje, mivel az ÚR bezárta a méhét. </a:t>
            </a:r>
            <a:r>
              <a:rPr kumimoji="0" lang="hu-HU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Így történt ez évről évre, valahányszor fölment az ÚR házába, így bosszantotta őt.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Ő meg csak sírt, és nem evett semmit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1,5b-7</a:t>
            </a:r>
          </a:p>
        </p:txBody>
      </p:sp>
    </p:spTree>
    <p:extLst>
      <p:ext uri="{BB962C8B-B14F-4D97-AF65-F5344CB8AC3E}">
        <p14:creationId xmlns:p14="http://schemas.microsoft.com/office/powerpoint/2010/main" val="10123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blog.hu/sk/skata/image/anna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259023"/>
            <a:ext cx="5252845" cy="629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691448" y="1699215"/>
            <a:ext cx="6096000" cy="34193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4958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hu-HU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asszony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lelke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mélyéig elkeseredve könyörgött 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ÚRhoz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és keservesen sí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rt.”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44958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Sám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1,10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blog.hu/sk/skata/image/anna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259023"/>
            <a:ext cx="5252845" cy="629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378334" y="103171"/>
            <a:ext cx="6813665" cy="685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hu-HU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Azután erős fogadalmat tett, és ezt mondta: Seregek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</a:p>
          <a:p>
            <a:pPr marL="0" marR="0" lvl="0" indent="44958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 részvéttel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tekintesz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szolgálólányod nyomorúságára, gondod lesz rám, és nem feledkezel meg szolgálólányodról, hanem fiúgyermeket adsz szolgálólányodnak, akkor egész életére az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ÚRnak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adom”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44958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hu-H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Sám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1,11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blog.hu/sk/skata/image/anna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259023"/>
            <a:ext cx="5252845" cy="629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378335" y="1751056"/>
            <a:ext cx="6813665" cy="341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„Azután elment az asszony a maga útjára, evett, és nem volt többé szomorú az arca.”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44958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Sám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1,18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5" y="361524"/>
            <a:ext cx="5210191" cy="61154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4" name="Téglalap 3"/>
          <p:cNvSpPr/>
          <p:nvPr/>
        </p:nvSpPr>
        <p:spPr>
          <a:xfrm>
            <a:off x="174568" y="925082"/>
            <a:ext cx="6685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Sámuel: Isten meghallgatott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4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2649</TotalTime>
  <Words>592</Words>
  <Application>Microsoft Office PowerPoint</Application>
  <PresentationFormat>Szélesvásznú</PresentationFormat>
  <Paragraphs>51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Palace Script MT</vt:lpstr>
      <vt:lpstr>Times New Roman</vt:lpstr>
      <vt:lpstr>2_Szita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Hamarosan kezdődik online istentiszteletünk!</dc:title>
  <dc:creator>Gabor</dc:creator>
  <cp:lastModifiedBy>Nagytemplom Nyíregyházi</cp:lastModifiedBy>
  <cp:revision>1088</cp:revision>
  <dcterms:created xsi:type="dcterms:W3CDTF">2020-05-16T14:44:07Z</dcterms:created>
  <dcterms:modified xsi:type="dcterms:W3CDTF">2023-05-17T11:12:42Z</dcterms:modified>
</cp:coreProperties>
</file>