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4" r:id="rId6"/>
    <p:sldId id="265" r:id="rId7"/>
    <p:sldId id="266" r:id="rId8"/>
    <p:sldId id="267" r:id="rId9"/>
    <p:sldId id="262" r:id="rId10"/>
    <p:sldId id="263" r:id="rId11"/>
    <p:sldId id="261" r:id="rId12"/>
    <p:sldId id="268" r:id="rId13"/>
    <p:sldId id="272" r:id="rId14"/>
    <p:sldId id="273" r:id="rId15"/>
    <p:sldId id="274" r:id="rId16"/>
    <p:sldId id="257" r:id="rId17"/>
    <p:sldId id="271" r:id="rId18"/>
    <p:sldId id="270" r:id="rId19"/>
    <p:sldId id="275" r:id="rId20"/>
    <p:sldId id="277" r:id="rId21"/>
    <p:sldId id="276" r:id="rId22"/>
    <p:sldId id="278" r:id="rId23"/>
    <p:sldId id="269" r:id="rId24"/>
    <p:sldId id="279" r:id="rId25"/>
    <p:sldId id="280" r:id="rId26"/>
    <p:sldId id="281" r:id="rId27"/>
    <p:sldId id="282" r:id="rId28"/>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7" d="100"/>
          <a:sy n="87" d="100"/>
        </p:scale>
        <p:origin x="6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C0BD3FB-7BA5-7637-B767-5C00D8DEF38D}"/>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8F6FB2D1-1F5D-0AD5-2EA1-194A4711AA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49CD07BA-06C0-2A4A-8C0C-78054D271407}"/>
              </a:ext>
            </a:extLst>
          </p:cNvPr>
          <p:cNvSpPr>
            <a:spLocks noGrp="1"/>
          </p:cNvSpPr>
          <p:nvPr>
            <p:ph type="dt" sz="half" idx="10"/>
          </p:nvPr>
        </p:nvSpPr>
        <p:spPr/>
        <p:txBody>
          <a:bodyPr/>
          <a:lstStyle/>
          <a:p>
            <a:fld id="{F131E758-8719-4406-A5BF-512D332E1072}" type="datetimeFigureOut">
              <a:rPr lang="hu-HU" smtClean="0"/>
              <a:t>2022. 09. 18.</a:t>
            </a:fld>
            <a:endParaRPr lang="hu-HU"/>
          </a:p>
        </p:txBody>
      </p:sp>
      <p:sp>
        <p:nvSpPr>
          <p:cNvPr id="5" name="Élőláb helye 4">
            <a:extLst>
              <a:ext uri="{FF2B5EF4-FFF2-40B4-BE49-F238E27FC236}">
                <a16:creationId xmlns:a16="http://schemas.microsoft.com/office/drawing/2014/main" id="{0FE85EB6-269F-0226-0264-CF6B1B97194D}"/>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38984184-93A6-954C-7389-0A7A88FD3A67}"/>
              </a:ext>
            </a:extLst>
          </p:cNvPr>
          <p:cNvSpPr>
            <a:spLocks noGrp="1"/>
          </p:cNvSpPr>
          <p:nvPr>
            <p:ph type="sldNum" sz="quarter" idx="12"/>
          </p:nvPr>
        </p:nvSpPr>
        <p:spPr/>
        <p:txBody>
          <a:bodyPr/>
          <a:lstStyle/>
          <a:p>
            <a:fld id="{AFAAAF10-7C5D-4046-A72D-1E21AC78924C}" type="slidenum">
              <a:rPr lang="hu-HU" smtClean="0"/>
              <a:t>‹#›</a:t>
            </a:fld>
            <a:endParaRPr lang="hu-HU"/>
          </a:p>
        </p:txBody>
      </p:sp>
    </p:spTree>
    <p:extLst>
      <p:ext uri="{BB962C8B-B14F-4D97-AF65-F5344CB8AC3E}">
        <p14:creationId xmlns:p14="http://schemas.microsoft.com/office/powerpoint/2010/main" val="351289062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146A2D24-A798-AF5D-9475-9D4873E503AC}"/>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E7FD6387-4282-0333-5D6E-4FCA7796E069}"/>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19233EF1-73D7-84A3-82F6-44A4873E5E9A}"/>
              </a:ext>
            </a:extLst>
          </p:cNvPr>
          <p:cNvSpPr>
            <a:spLocks noGrp="1"/>
          </p:cNvSpPr>
          <p:nvPr>
            <p:ph type="dt" sz="half" idx="10"/>
          </p:nvPr>
        </p:nvSpPr>
        <p:spPr/>
        <p:txBody>
          <a:bodyPr/>
          <a:lstStyle/>
          <a:p>
            <a:fld id="{F131E758-8719-4406-A5BF-512D332E1072}" type="datetimeFigureOut">
              <a:rPr lang="hu-HU" smtClean="0"/>
              <a:t>2022. 09. 18.</a:t>
            </a:fld>
            <a:endParaRPr lang="hu-HU"/>
          </a:p>
        </p:txBody>
      </p:sp>
      <p:sp>
        <p:nvSpPr>
          <p:cNvPr id="5" name="Élőláb helye 4">
            <a:extLst>
              <a:ext uri="{FF2B5EF4-FFF2-40B4-BE49-F238E27FC236}">
                <a16:creationId xmlns:a16="http://schemas.microsoft.com/office/drawing/2014/main" id="{F110170B-865A-7B8E-72C5-B631184CD381}"/>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9B583F9B-B8E3-F935-A748-F474C5BE6BC4}"/>
              </a:ext>
            </a:extLst>
          </p:cNvPr>
          <p:cNvSpPr>
            <a:spLocks noGrp="1"/>
          </p:cNvSpPr>
          <p:nvPr>
            <p:ph type="sldNum" sz="quarter" idx="12"/>
          </p:nvPr>
        </p:nvSpPr>
        <p:spPr/>
        <p:txBody>
          <a:bodyPr/>
          <a:lstStyle/>
          <a:p>
            <a:fld id="{AFAAAF10-7C5D-4046-A72D-1E21AC78924C}" type="slidenum">
              <a:rPr lang="hu-HU" smtClean="0"/>
              <a:t>‹#›</a:t>
            </a:fld>
            <a:endParaRPr lang="hu-HU"/>
          </a:p>
        </p:txBody>
      </p:sp>
    </p:spTree>
    <p:extLst>
      <p:ext uri="{BB962C8B-B14F-4D97-AF65-F5344CB8AC3E}">
        <p14:creationId xmlns:p14="http://schemas.microsoft.com/office/powerpoint/2010/main" val="62107371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E3CBB7B1-1146-694A-1AF1-D32ADF5C714F}"/>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CCBE3F32-7C1D-38BE-B325-499CA0165939}"/>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3506BA8F-D180-3BC6-9842-94C7F3BDD0BD}"/>
              </a:ext>
            </a:extLst>
          </p:cNvPr>
          <p:cNvSpPr>
            <a:spLocks noGrp="1"/>
          </p:cNvSpPr>
          <p:nvPr>
            <p:ph type="dt" sz="half" idx="10"/>
          </p:nvPr>
        </p:nvSpPr>
        <p:spPr/>
        <p:txBody>
          <a:bodyPr/>
          <a:lstStyle/>
          <a:p>
            <a:fld id="{F131E758-8719-4406-A5BF-512D332E1072}" type="datetimeFigureOut">
              <a:rPr lang="hu-HU" smtClean="0"/>
              <a:t>2022. 09. 18.</a:t>
            </a:fld>
            <a:endParaRPr lang="hu-HU"/>
          </a:p>
        </p:txBody>
      </p:sp>
      <p:sp>
        <p:nvSpPr>
          <p:cNvPr id="5" name="Élőláb helye 4">
            <a:extLst>
              <a:ext uri="{FF2B5EF4-FFF2-40B4-BE49-F238E27FC236}">
                <a16:creationId xmlns:a16="http://schemas.microsoft.com/office/drawing/2014/main" id="{A7C88A14-009E-9D1A-FADF-D5E870599E04}"/>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FC79FA36-8A15-5D27-1FCA-0C3EC9230611}"/>
              </a:ext>
            </a:extLst>
          </p:cNvPr>
          <p:cNvSpPr>
            <a:spLocks noGrp="1"/>
          </p:cNvSpPr>
          <p:nvPr>
            <p:ph type="sldNum" sz="quarter" idx="12"/>
          </p:nvPr>
        </p:nvSpPr>
        <p:spPr/>
        <p:txBody>
          <a:bodyPr/>
          <a:lstStyle/>
          <a:p>
            <a:fld id="{AFAAAF10-7C5D-4046-A72D-1E21AC78924C}" type="slidenum">
              <a:rPr lang="hu-HU" smtClean="0"/>
              <a:t>‹#›</a:t>
            </a:fld>
            <a:endParaRPr lang="hu-HU"/>
          </a:p>
        </p:txBody>
      </p:sp>
    </p:spTree>
    <p:extLst>
      <p:ext uri="{BB962C8B-B14F-4D97-AF65-F5344CB8AC3E}">
        <p14:creationId xmlns:p14="http://schemas.microsoft.com/office/powerpoint/2010/main" val="380605017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8CC2B2C-77A1-DEFC-D27C-3BB955A99B2B}"/>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8E1EFB34-BA04-54BD-B636-751F68F971D4}"/>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52D182A8-21C1-85A5-CB8D-B91CC037136C}"/>
              </a:ext>
            </a:extLst>
          </p:cNvPr>
          <p:cNvSpPr>
            <a:spLocks noGrp="1"/>
          </p:cNvSpPr>
          <p:nvPr>
            <p:ph type="dt" sz="half" idx="10"/>
          </p:nvPr>
        </p:nvSpPr>
        <p:spPr/>
        <p:txBody>
          <a:bodyPr/>
          <a:lstStyle/>
          <a:p>
            <a:fld id="{F131E758-8719-4406-A5BF-512D332E1072}" type="datetimeFigureOut">
              <a:rPr lang="hu-HU" smtClean="0"/>
              <a:t>2022. 09. 18.</a:t>
            </a:fld>
            <a:endParaRPr lang="hu-HU"/>
          </a:p>
        </p:txBody>
      </p:sp>
      <p:sp>
        <p:nvSpPr>
          <p:cNvPr id="5" name="Élőláb helye 4">
            <a:extLst>
              <a:ext uri="{FF2B5EF4-FFF2-40B4-BE49-F238E27FC236}">
                <a16:creationId xmlns:a16="http://schemas.microsoft.com/office/drawing/2014/main" id="{1D08E105-1473-A3FE-89FD-F73100E90DD8}"/>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66A9ADBF-F5B9-2E5F-6F36-66CF0796E1AB}"/>
              </a:ext>
            </a:extLst>
          </p:cNvPr>
          <p:cNvSpPr>
            <a:spLocks noGrp="1"/>
          </p:cNvSpPr>
          <p:nvPr>
            <p:ph type="sldNum" sz="quarter" idx="12"/>
          </p:nvPr>
        </p:nvSpPr>
        <p:spPr/>
        <p:txBody>
          <a:bodyPr/>
          <a:lstStyle/>
          <a:p>
            <a:fld id="{AFAAAF10-7C5D-4046-A72D-1E21AC78924C}" type="slidenum">
              <a:rPr lang="hu-HU" smtClean="0"/>
              <a:t>‹#›</a:t>
            </a:fld>
            <a:endParaRPr lang="hu-HU"/>
          </a:p>
        </p:txBody>
      </p:sp>
    </p:spTree>
    <p:extLst>
      <p:ext uri="{BB962C8B-B14F-4D97-AF65-F5344CB8AC3E}">
        <p14:creationId xmlns:p14="http://schemas.microsoft.com/office/powerpoint/2010/main" val="64610313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3254629-4EDB-6DC4-4194-2823AF28CDAF}"/>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FE34017E-AB5C-E708-1D7C-730B4EEF7E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2B13D8A8-2D33-FD66-9536-F3E843D81B17}"/>
              </a:ext>
            </a:extLst>
          </p:cNvPr>
          <p:cNvSpPr>
            <a:spLocks noGrp="1"/>
          </p:cNvSpPr>
          <p:nvPr>
            <p:ph type="dt" sz="half" idx="10"/>
          </p:nvPr>
        </p:nvSpPr>
        <p:spPr/>
        <p:txBody>
          <a:bodyPr/>
          <a:lstStyle/>
          <a:p>
            <a:fld id="{F131E758-8719-4406-A5BF-512D332E1072}" type="datetimeFigureOut">
              <a:rPr lang="hu-HU" smtClean="0"/>
              <a:t>2022. 09. 18.</a:t>
            </a:fld>
            <a:endParaRPr lang="hu-HU"/>
          </a:p>
        </p:txBody>
      </p:sp>
      <p:sp>
        <p:nvSpPr>
          <p:cNvPr id="5" name="Élőláb helye 4">
            <a:extLst>
              <a:ext uri="{FF2B5EF4-FFF2-40B4-BE49-F238E27FC236}">
                <a16:creationId xmlns:a16="http://schemas.microsoft.com/office/drawing/2014/main" id="{4CAD7A1F-7F2A-8246-CAEE-7E7BF8E92381}"/>
              </a:ext>
            </a:extLst>
          </p:cNvPr>
          <p:cNvSpPr>
            <a:spLocks noGrp="1"/>
          </p:cNvSpPr>
          <p:nvPr>
            <p:ph type="ftr" sz="quarter" idx="11"/>
          </p:nvPr>
        </p:nvSpPr>
        <p:spPr/>
        <p:txBody>
          <a:bodyPr/>
          <a:lstStyle/>
          <a:p>
            <a:endParaRPr lang="hu-HU"/>
          </a:p>
        </p:txBody>
      </p:sp>
      <p:sp>
        <p:nvSpPr>
          <p:cNvPr id="6" name="Dia számának helye 5">
            <a:extLst>
              <a:ext uri="{FF2B5EF4-FFF2-40B4-BE49-F238E27FC236}">
                <a16:creationId xmlns:a16="http://schemas.microsoft.com/office/drawing/2014/main" id="{20E4F7D9-5BC0-C1A5-7F6F-57001B5F2F0E}"/>
              </a:ext>
            </a:extLst>
          </p:cNvPr>
          <p:cNvSpPr>
            <a:spLocks noGrp="1"/>
          </p:cNvSpPr>
          <p:nvPr>
            <p:ph type="sldNum" sz="quarter" idx="12"/>
          </p:nvPr>
        </p:nvSpPr>
        <p:spPr/>
        <p:txBody>
          <a:bodyPr/>
          <a:lstStyle/>
          <a:p>
            <a:fld id="{AFAAAF10-7C5D-4046-A72D-1E21AC78924C}" type="slidenum">
              <a:rPr lang="hu-HU" smtClean="0"/>
              <a:t>‹#›</a:t>
            </a:fld>
            <a:endParaRPr lang="hu-HU"/>
          </a:p>
        </p:txBody>
      </p:sp>
    </p:spTree>
    <p:extLst>
      <p:ext uri="{BB962C8B-B14F-4D97-AF65-F5344CB8AC3E}">
        <p14:creationId xmlns:p14="http://schemas.microsoft.com/office/powerpoint/2010/main" val="132484312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EE78FE7-DBD7-5F22-F41B-552EA604A3AF}"/>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C72F1127-DF95-A321-445F-1BC4A1B9407C}"/>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C3F1EFE8-2E14-E6AD-3B64-AB7ADA753149}"/>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1A051F25-7938-9556-4D16-096FD716694B}"/>
              </a:ext>
            </a:extLst>
          </p:cNvPr>
          <p:cNvSpPr>
            <a:spLocks noGrp="1"/>
          </p:cNvSpPr>
          <p:nvPr>
            <p:ph type="dt" sz="half" idx="10"/>
          </p:nvPr>
        </p:nvSpPr>
        <p:spPr/>
        <p:txBody>
          <a:bodyPr/>
          <a:lstStyle/>
          <a:p>
            <a:fld id="{F131E758-8719-4406-A5BF-512D332E1072}" type="datetimeFigureOut">
              <a:rPr lang="hu-HU" smtClean="0"/>
              <a:t>2022. 09. 18.</a:t>
            </a:fld>
            <a:endParaRPr lang="hu-HU"/>
          </a:p>
        </p:txBody>
      </p:sp>
      <p:sp>
        <p:nvSpPr>
          <p:cNvPr id="6" name="Élőláb helye 5">
            <a:extLst>
              <a:ext uri="{FF2B5EF4-FFF2-40B4-BE49-F238E27FC236}">
                <a16:creationId xmlns:a16="http://schemas.microsoft.com/office/drawing/2014/main" id="{CB086B20-794E-4C8D-A30C-48ED204752C8}"/>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D380AA08-8D49-83C9-2364-D1C5E874A1F7}"/>
              </a:ext>
            </a:extLst>
          </p:cNvPr>
          <p:cNvSpPr>
            <a:spLocks noGrp="1"/>
          </p:cNvSpPr>
          <p:nvPr>
            <p:ph type="sldNum" sz="quarter" idx="12"/>
          </p:nvPr>
        </p:nvSpPr>
        <p:spPr/>
        <p:txBody>
          <a:bodyPr/>
          <a:lstStyle/>
          <a:p>
            <a:fld id="{AFAAAF10-7C5D-4046-A72D-1E21AC78924C}" type="slidenum">
              <a:rPr lang="hu-HU" smtClean="0"/>
              <a:t>‹#›</a:t>
            </a:fld>
            <a:endParaRPr lang="hu-HU"/>
          </a:p>
        </p:txBody>
      </p:sp>
    </p:spTree>
    <p:extLst>
      <p:ext uri="{BB962C8B-B14F-4D97-AF65-F5344CB8AC3E}">
        <p14:creationId xmlns:p14="http://schemas.microsoft.com/office/powerpoint/2010/main" val="45732374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FB4FE15-99FC-0470-FE21-3304F14D125B}"/>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5CF52318-FCF1-6B97-DFEB-91BD7FF3B3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9593056E-C05B-639C-58C4-25E1426BABEE}"/>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A053033B-BC09-DD14-10B0-F0D2BDD76B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5016B635-D022-02FE-5C82-B036D59325AC}"/>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140503E9-E870-00FA-4056-E38CCB48902B}"/>
              </a:ext>
            </a:extLst>
          </p:cNvPr>
          <p:cNvSpPr>
            <a:spLocks noGrp="1"/>
          </p:cNvSpPr>
          <p:nvPr>
            <p:ph type="dt" sz="half" idx="10"/>
          </p:nvPr>
        </p:nvSpPr>
        <p:spPr/>
        <p:txBody>
          <a:bodyPr/>
          <a:lstStyle/>
          <a:p>
            <a:fld id="{F131E758-8719-4406-A5BF-512D332E1072}" type="datetimeFigureOut">
              <a:rPr lang="hu-HU" smtClean="0"/>
              <a:t>2022. 09. 18.</a:t>
            </a:fld>
            <a:endParaRPr lang="hu-HU"/>
          </a:p>
        </p:txBody>
      </p:sp>
      <p:sp>
        <p:nvSpPr>
          <p:cNvPr id="8" name="Élőláb helye 7">
            <a:extLst>
              <a:ext uri="{FF2B5EF4-FFF2-40B4-BE49-F238E27FC236}">
                <a16:creationId xmlns:a16="http://schemas.microsoft.com/office/drawing/2014/main" id="{6BD2CEAA-03DB-A865-E840-E6771F473CE9}"/>
              </a:ext>
            </a:extLst>
          </p:cNvPr>
          <p:cNvSpPr>
            <a:spLocks noGrp="1"/>
          </p:cNvSpPr>
          <p:nvPr>
            <p:ph type="ftr" sz="quarter" idx="11"/>
          </p:nvPr>
        </p:nvSpPr>
        <p:spPr/>
        <p:txBody>
          <a:bodyPr/>
          <a:lstStyle/>
          <a:p>
            <a:endParaRPr lang="hu-HU"/>
          </a:p>
        </p:txBody>
      </p:sp>
      <p:sp>
        <p:nvSpPr>
          <p:cNvPr id="9" name="Dia számának helye 8">
            <a:extLst>
              <a:ext uri="{FF2B5EF4-FFF2-40B4-BE49-F238E27FC236}">
                <a16:creationId xmlns:a16="http://schemas.microsoft.com/office/drawing/2014/main" id="{0C54A1C4-E2C7-0FBA-9138-1D8E40DF495E}"/>
              </a:ext>
            </a:extLst>
          </p:cNvPr>
          <p:cNvSpPr>
            <a:spLocks noGrp="1"/>
          </p:cNvSpPr>
          <p:nvPr>
            <p:ph type="sldNum" sz="quarter" idx="12"/>
          </p:nvPr>
        </p:nvSpPr>
        <p:spPr/>
        <p:txBody>
          <a:bodyPr/>
          <a:lstStyle/>
          <a:p>
            <a:fld id="{AFAAAF10-7C5D-4046-A72D-1E21AC78924C}" type="slidenum">
              <a:rPr lang="hu-HU" smtClean="0"/>
              <a:t>‹#›</a:t>
            </a:fld>
            <a:endParaRPr lang="hu-HU"/>
          </a:p>
        </p:txBody>
      </p:sp>
    </p:spTree>
    <p:extLst>
      <p:ext uri="{BB962C8B-B14F-4D97-AF65-F5344CB8AC3E}">
        <p14:creationId xmlns:p14="http://schemas.microsoft.com/office/powerpoint/2010/main" val="286409736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7E5E252-A2D3-F91D-785F-1377418B1AE3}"/>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2273C532-3A6B-54AC-A912-C9074F51967D}"/>
              </a:ext>
            </a:extLst>
          </p:cNvPr>
          <p:cNvSpPr>
            <a:spLocks noGrp="1"/>
          </p:cNvSpPr>
          <p:nvPr>
            <p:ph type="dt" sz="half" idx="10"/>
          </p:nvPr>
        </p:nvSpPr>
        <p:spPr/>
        <p:txBody>
          <a:bodyPr/>
          <a:lstStyle/>
          <a:p>
            <a:fld id="{F131E758-8719-4406-A5BF-512D332E1072}" type="datetimeFigureOut">
              <a:rPr lang="hu-HU" smtClean="0"/>
              <a:t>2022. 09. 18.</a:t>
            </a:fld>
            <a:endParaRPr lang="hu-HU"/>
          </a:p>
        </p:txBody>
      </p:sp>
      <p:sp>
        <p:nvSpPr>
          <p:cNvPr id="4" name="Élőláb helye 3">
            <a:extLst>
              <a:ext uri="{FF2B5EF4-FFF2-40B4-BE49-F238E27FC236}">
                <a16:creationId xmlns:a16="http://schemas.microsoft.com/office/drawing/2014/main" id="{728528E5-C605-793C-94B4-59347B051069}"/>
              </a:ext>
            </a:extLst>
          </p:cNvPr>
          <p:cNvSpPr>
            <a:spLocks noGrp="1"/>
          </p:cNvSpPr>
          <p:nvPr>
            <p:ph type="ftr" sz="quarter" idx="11"/>
          </p:nvPr>
        </p:nvSpPr>
        <p:spPr/>
        <p:txBody>
          <a:bodyPr/>
          <a:lstStyle/>
          <a:p>
            <a:endParaRPr lang="hu-HU"/>
          </a:p>
        </p:txBody>
      </p:sp>
      <p:sp>
        <p:nvSpPr>
          <p:cNvPr id="5" name="Dia számának helye 4">
            <a:extLst>
              <a:ext uri="{FF2B5EF4-FFF2-40B4-BE49-F238E27FC236}">
                <a16:creationId xmlns:a16="http://schemas.microsoft.com/office/drawing/2014/main" id="{F925D8AB-07DA-593E-1D90-6D7E4C2FDAFA}"/>
              </a:ext>
            </a:extLst>
          </p:cNvPr>
          <p:cNvSpPr>
            <a:spLocks noGrp="1"/>
          </p:cNvSpPr>
          <p:nvPr>
            <p:ph type="sldNum" sz="quarter" idx="12"/>
          </p:nvPr>
        </p:nvSpPr>
        <p:spPr/>
        <p:txBody>
          <a:bodyPr/>
          <a:lstStyle/>
          <a:p>
            <a:fld id="{AFAAAF10-7C5D-4046-A72D-1E21AC78924C}" type="slidenum">
              <a:rPr lang="hu-HU" smtClean="0"/>
              <a:t>‹#›</a:t>
            </a:fld>
            <a:endParaRPr lang="hu-HU"/>
          </a:p>
        </p:txBody>
      </p:sp>
    </p:spTree>
    <p:extLst>
      <p:ext uri="{BB962C8B-B14F-4D97-AF65-F5344CB8AC3E}">
        <p14:creationId xmlns:p14="http://schemas.microsoft.com/office/powerpoint/2010/main" val="128758043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FFB115BF-7047-5110-A4A3-6841C844D430}"/>
              </a:ext>
            </a:extLst>
          </p:cNvPr>
          <p:cNvSpPr>
            <a:spLocks noGrp="1"/>
          </p:cNvSpPr>
          <p:nvPr>
            <p:ph type="dt" sz="half" idx="10"/>
          </p:nvPr>
        </p:nvSpPr>
        <p:spPr/>
        <p:txBody>
          <a:bodyPr/>
          <a:lstStyle/>
          <a:p>
            <a:fld id="{F131E758-8719-4406-A5BF-512D332E1072}" type="datetimeFigureOut">
              <a:rPr lang="hu-HU" smtClean="0"/>
              <a:t>2022. 09. 18.</a:t>
            </a:fld>
            <a:endParaRPr lang="hu-HU"/>
          </a:p>
        </p:txBody>
      </p:sp>
      <p:sp>
        <p:nvSpPr>
          <p:cNvPr id="3" name="Élőláb helye 2">
            <a:extLst>
              <a:ext uri="{FF2B5EF4-FFF2-40B4-BE49-F238E27FC236}">
                <a16:creationId xmlns:a16="http://schemas.microsoft.com/office/drawing/2014/main" id="{AAD6871D-AD88-00CD-37A8-36CEAF1B7872}"/>
              </a:ext>
            </a:extLst>
          </p:cNvPr>
          <p:cNvSpPr>
            <a:spLocks noGrp="1"/>
          </p:cNvSpPr>
          <p:nvPr>
            <p:ph type="ftr" sz="quarter" idx="11"/>
          </p:nvPr>
        </p:nvSpPr>
        <p:spPr/>
        <p:txBody>
          <a:bodyPr/>
          <a:lstStyle/>
          <a:p>
            <a:endParaRPr lang="hu-HU"/>
          </a:p>
        </p:txBody>
      </p:sp>
      <p:sp>
        <p:nvSpPr>
          <p:cNvPr id="4" name="Dia számának helye 3">
            <a:extLst>
              <a:ext uri="{FF2B5EF4-FFF2-40B4-BE49-F238E27FC236}">
                <a16:creationId xmlns:a16="http://schemas.microsoft.com/office/drawing/2014/main" id="{C6B24E84-3361-363B-7C5C-834FD004B330}"/>
              </a:ext>
            </a:extLst>
          </p:cNvPr>
          <p:cNvSpPr>
            <a:spLocks noGrp="1"/>
          </p:cNvSpPr>
          <p:nvPr>
            <p:ph type="sldNum" sz="quarter" idx="12"/>
          </p:nvPr>
        </p:nvSpPr>
        <p:spPr/>
        <p:txBody>
          <a:bodyPr/>
          <a:lstStyle/>
          <a:p>
            <a:fld id="{AFAAAF10-7C5D-4046-A72D-1E21AC78924C}" type="slidenum">
              <a:rPr lang="hu-HU" smtClean="0"/>
              <a:t>‹#›</a:t>
            </a:fld>
            <a:endParaRPr lang="hu-HU"/>
          </a:p>
        </p:txBody>
      </p:sp>
    </p:spTree>
    <p:extLst>
      <p:ext uri="{BB962C8B-B14F-4D97-AF65-F5344CB8AC3E}">
        <p14:creationId xmlns:p14="http://schemas.microsoft.com/office/powerpoint/2010/main" val="310952869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2AE6891-ECE8-759E-B249-B575184675CC}"/>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7AE7F162-EE5E-2B4C-105D-33BE797092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823F0A66-1030-73F7-1E0E-EEFBA63F56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B59E1755-BECE-7D36-8B94-EE67DAE3E0E6}"/>
              </a:ext>
            </a:extLst>
          </p:cNvPr>
          <p:cNvSpPr>
            <a:spLocks noGrp="1"/>
          </p:cNvSpPr>
          <p:nvPr>
            <p:ph type="dt" sz="half" idx="10"/>
          </p:nvPr>
        </p:nvSpPr>
        <p:spPr/>
        <p:txBody>
          <a:bodyPr/>
          <a:lstStyle/>
          <a:p>
            <a:fld id="{F131E758-8719-4406-A5BF-512D332E1072}" type="datetimeFigureOut">
              <a:rPr lang="hu-HU" smtClean="0"/>
              <a:t>2022. 09. 18.</a:t>
            </a:fld>
            <a:endParaRPr lang="hu-HU"/>
          </a:p>
        </p:txBody>
      </p:sp>
      <p:sp>
        <p:nvSpPr>
          <p:cNvPr id="6" name="Élőláb helye 5">
            <a:extLst>
              <a:ext uri="{FF2B5EF4-FFF2-40B4-BE49-F238E27FC236}">
                <a16:creationId xmlns:a16="http://schemas.microsoft.com/office/drawing/2014/main" id="{BB6B95F7-D6F4-F6A9-E75B-0DEA6EFB61AD}"/>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00E5CA1F-80D5-3795-D314-9122CB9D54EE}"/>
              </a:ext>
            </a:extLst>
          </p:cNvPr>
          <p:cNvSpPr>
            <a:spLocks noGrp="1"/>
          </p:cNvSpPr>
          <p:nvPr>
            <p:ph type="sldNum" sz="quarter" idx="12"/>
          </p:nvPr>
        </p:nvSpPr>
        <p:spPr/>
        <p:txBody>
          <a:bodyPr/>
          <a:lstStyle/>
          <a:p>
            <a:fld id="{AFAAAF10-7C5D-4046-A72D-1E21AC78924C}" type="slidenum">
              <a:rPr lang="hu-HU" smtClean="0"/>
              <a:t>‹#›</a:t>
            </a:fld>
            <a:endParaRPr lang="hu-HU"/>
          </a:p>
        </p:txBody>
      </p:sp>
    </p:spTree>
    <p:extLst>
      <p:ext uri="{BB962C8B-B14F-4D97-AF65-F5344CB8AC3E}">
        <p14:creationId xmlns:p14="http://schemas.microsoft.com/office/powerpoint/2010/main" val="34675313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EFE19EF-17BE-0421-8DDF-C7373E72DD89}"/>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5E23DB2C-F666-9FD0-71B3-40A35B07BE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BBEEDB99-BA11-219E-1A9D-267EF4FEA4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1D98284B-39F0-EA5D-92E7-F98B57C2F354}"/>
              </a:ext>
            </a:extLst>
          </p:cNvPr>
          <p:cNvSpPr>
            <a:spLocks noGrp="1"/>
          </p:cNvSpPr>
          <p:nvPr>
            <p:ph type="dt" sz="half" idx="10"/>
          </p:nvPr>
        </p:nvSpPr>
        <p:spPr/>
        <p:txBody>
          <a:bodyPr/>
          <a:lstStyle/>
          <a:p>
            <a:fld id="{F131E758-8719-4406-A5BF-512D332E1072}" type="datetimeFigureOut">
              <a:rPr lang="hu-HU" smtClean="0"/>
              <a:t>2022. 09. 18.</a:t>
            </a:fld>
            <a:endParaRPr lang="hu-HU"/>
          </a:p>
        </p:txBody>
      </p:sp>
      <p:sp>
        <p:nvSpPr>
          <p:cNvPr id="6" name="Élőláb helye 5">
            <a:extLst>
              <a:ext uri="{FF2B5EF4-FFF2-40B4-BE49-F238E27FC236}">
                <a16:creationId xmlns:a16="http://schemas.microsoft.com/office/drawing/2014/main" id="{6B3F2216-4E4E-B646-67CE-4C204FF6875B}"/>
              </a:ext>
            </a:extLst>
          </p:cNvPr>
          <p:cNvSpPr>
            <a:spLocks noGrp="1"/>
          </p:cNvSpPr>
          <p:nvPr>
            <p:ph type="ftr" sz="quarter" idx="11"/>
          </p:nvPr>
        </p:nvSpPr>
        <p:spPr/>
        <p:txBody>
          <a:bodyPr/>
          <a:lstStyle/>
          <a:p>
            <a:endParaRPr lang="hu-HU"/>
          </a:p>
        </p:txBody>
      </p:sp>
      <p:sp>
        <p:nvSpPr>
          <p:cNvPr id="7" name="Dia számának helye 6">
            <a:extLst>
              <a:ext uri="{FF2B5EF4-FFF2-40B4-BE49-F238E27FC236}">
                <a16:creationId xmlns:a16="http://schemas.microsoft.com/office/drawing/2014/main" id="{0242D483-0108-2EA2-6C71-F3533A9F0782}"/>
              </a:ext>
            </a:extLst>
          </p:cNvPr>
          <p:cNvSpPr>
            <a:spLocks noGrp="1"/>
          </p:cNvSpPr>
          <p:nvPr>
            <p:ph type="sldNum" sz="quarter" idx="12"/>
          </p:nvPr>
        </p:nvSpPr>
        <p:spPr/>
        <p:txBody>
          <a:bodyPr/>
          <a:lstStyle/>
          <a:p>
            <a:fld id="{AFAAAF10-7C5D-4046-A72D-1E21AC78924C}" type="slidenum">
              <a:rPr lang="hu-HU" smtClean="0"/>
              <a:t>‹#›</a:t>
            </a:fld>
            <a:endParaRPr lang="hu-HU"/>
          </a:p>
        </p:txBody>
      </p:sp>
    </p:spTree>
    <p:extLst>
      <p:ext uri="{BB962C8B-B14F-4D97-AF65-F5344CB8AC3E}">
        <p14:creationId xmlns:p14="http://schemas.microsoft.com/office/powerpoint/2010/main" val="352190273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3B65DAE4-34E9-D657-2BDC-E0688F75B5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F5FC11AC-7D22-E20B-21F5-B5637188EF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F4804290-A079-133C-5C76-B3EF7DBD31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31E758-8719-4406-A5BF-512D332E1072}" type="datetimeFigureOut">
              <a:rPr lang="hu-HU" smtClean="0"/>
              <a:t>2022. 09. 18.</a:t>
            </a:fld>
            <a:endParaRPr lang="hu-HU"/>
          </a:p>
        </p:txBody>
      </p:sp>
      <p:sp>
        <p:nvSpPr>
          <p:cNvPr id="5" name="Élőláb helye 4">
            <a:extLst>
              <a:ext uri="{FF2B5EF4-FFF2-40B4-BE49-F238E27FC236}">
                <a16:creationId xmlns:a16="http://schemas.microsoft.com/office/drawing/2014/main" id="{EDF384B5-7D6F-A38B-090F-A2ABC5A73A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a:extLst>
              <a:ext uri="{FF2B5EF4-FFF2-40B4-BE49-F238E27FC236}">
                <a16:creationId xmlns:a16="http://schemas.microsoft.com/office/drawing/2014/main" id="{C541CA33-48DC-52F7-E88A-E7A98397C8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AAF10-7C5D-4046-A72D-1E21AC78924C}" type="slidenum">
              <a:rPr lang="hu-HU" smtClean="0"/>
              <a:t>‹#›</a:t>
            </a:fld>
            <a:endParaRPr lang="hu-HU"/>
          </a:p>
        </p:txBody>
      </p:sp>
    </p:spTree>
    <p:extLst>
      <p:ext uri="{BB962C8B-B14F-4D97-AF65-F5344CB8AC3E}">
        <p14:creationId xmlns:p14="http://schemas.microsoft.com/office/powerpoint/2010/main" val="1902164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2.gif"/><Relationship Id="rId4" Type="http://schemas.openxmlformats.org/officeDocument/2006/relationships/image" Target="../media/image11.gif"/></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EDBCA4-4847-5FD7-FA18-47137E9D01A0}"/>
              </a:ext>
            </a:extLst>
          </p:cNvPr>
          <p:cNvSpPr>
            <a:spLocks noGrp="1"/>
          </p:cNvSpPr>
          <p:nvPr>
            <p:ph type="ctrTitle"/>
          </p:nvPr>
        </p:nvSpPr>
        <p:spPr/>
        <p:txBody>
          <a:bodyPr/>
          <a:lstStyle/>
          <a:p>
            <a:endParaRPr lang="hu-HU"/>
          </a:p>
        </p:txBody>
      </p:sp>
      <p:sp>
        <p:nvSpPr>
          <p:cNvPr id="3" name="Alcím 2">
            <a:extLst>
              <a:ext uri="{FF2B5EF4-FFF2-40B4-BE49-F238E27FC236}">
                <a16:creationId xmlns:a16="http://schemas.microsoft.com/office/drawing/2014/main" id="{0C8CED84-CFBC-5883-65A3-C1FCA2417F86}"/>
              </a:ext>
            </a:extLst>
          </p:cNvPr>
          <p:cNvSpPr>
            <a:spLocks noGrp="1"/>
          </p:cNvSpPr>
          <p:nvPr>
            <p:ph type="subTitle" idx="1"/>
          </p:nvPr>
        </p:nvSpPr>
        <p:spPr/>
        <p:txBody>
          <a:bodyPr/>
          <a:lstStyle/>
          <a:p>
            <a:endParaRPr lang="hu-HU"/>
          </a:p>
        </p:txBody>
      </p:sp>
      <p:pic>
        <p:nvPicPr>
          <p:cNvPr id="4" name="Picture 2" descr="Képtalálatok a következőre: PPT background">
            <a:extLst>
              <a:ext uri="{FF2B5EF4-FFF2-40B4-BE49-F238E27FC236}">
                <a16:creationId xmlns:a16="http://schemas.microsoft.com/office/drawing/2014/main" id="{42EAAF5F-6483-7307-6DD6-56F6DE27D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E7ACC3D6-233F-D297-7AAA-4B5E0573F6F5}"/>
              </a:ext>
            </a:extLst>
          </p:cNvPr>
          <p:cNvSpPr/>
          <p:nvPr/>
        </p:nvSpPr>
        <p:spPr>
          <a:xfrm>
            <a:off x="0" y="0"/>
            <a:ext cx="12192000" cy="6858000"/>
          </a:xfrm>
          <a:prstGeom prst="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Szövegdoboz 5">
            <a:extLst>
              <a:ext uri="{FF2B5EF4-FFF2-40B4-BE49-F238E27FC236}">
                <a16:creationId xmlns:a16="http://schemas.microsoft.com/office/drawing/2014/main" id="{EDD20FE1-12D4-BD64-F670-CC6A4DD0B3E4}"/>
              </a:ext>
            </a:extLst>
          </p:cNvPr>
          <p:cNvSpPr txBox="1"/>
          <p:nvPr/>
        </p:nvSpPr>
        <p:spPr>
          <a:xfrm>
            <a:off x="156907" y="-401272"/>
            <a:ext cx="11875008" cy="1621598"/>
          </a:xfrm>
          <a:prstGeom prst="rect">
            <a:avLst/>
          </a:prstGeom>
          <a:noFill/>
        </p:spPr>
        <p:txBody>
          <a:bodyPr wrap="square">
            <a:spAutoFit/>
          </a:bodyPr>
          <a:lstStyle/>
          <a:p>
            <a:pPr marL="0" marR="0" lvl="0" indent="0" algn="ctr" defTabSz="914400" eaLnBrk="1" fontAlgn="auto" latinLnBrk="0" hangingPunct="1">
              <a:lnSpc>
                <a:spcPct val="250000"/>
              </a:lnSpc>
              <a:spcBef>
                <a:spcPts val="0"/>
              </a:spcBef>
              <a:spcAft>
                <a:spcPts val="0"/>
              </a:spcAft>
              <a:buClrTx/>
              <a:buSzTx/>
              <a:buFontTx/>
              <a:buNone/>
              <a:tabLst/>
              <a:defRPr/>
            </a:pPr>
            <a:r>
              <a:rPr kumimoji="0" lang="hu-HU" sz="4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A kettészakadt ország időszaka</a:t>
            </a:r>
            <a:endParaRPr kumimoji="0" lang="hu-HU" sz="96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Kép 6">
            <a:extLst>
              <a:ext uri="{FF2B5EF4-FFF2-40B4-BE49-F238E27FC236}">
                <a16:creationId xmlns:a16="http://schemas.microsoft.com/office/drawing/2014/main" id="{695461E1-6A13-6089-B739-F2990B0FB5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1239" y="2636912"/>
            <a:ext cx="7866345" cy="4424819"/>
          </a:xfrm>
          <a:prstGeom prst="rect">
            <a:avLst/>
          </a:prstGeom>
        </p:spPr>
      </p:pic>
      <p:sp>
        <p:nvSpPr>
          <p:cNvPr id="8" name="Szövegdoboz 7">
            <a:extLst>
              <a:ext uri="{FF2B5EF4-FFF2-40B4-BE49-F238E27FC236}">
                <a16:creationId xmlns:a16="http://schemas.microsoft.com/office/drawing/2014/main" id="{C420A690-7A6B-00F6-1766-6A19AD523256}"/>
              </a:ext>
            </a:extLst>
          </p:cNvPr>
          <p:cNvSpPr txBox="1"/>
          <p:nvPr/>
        </p:nvSpPr>
        <p:spPr>
          <a:xfrm>
            <a:off x="156907" y="1535065"/>
            <a:ext cx="11875008" cy="132343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II </a:t>
            </a:r>
            <a:r>
              <a:rPr kumimoji="0" lang="hu-HU" sz="40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Kir</a:t>
            </a:r>
            <a:r>
              <a:rPr kumimoji="0" lang="hu-HU"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12,1-16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40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Jóás</a:t>
            </a:r>
            <a:r>
              <a:rPr kumimoji="0" lang="hu-HU"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király és a templomjavítás</a:t>
            </a:r>
            <a:endParaRPr kumimoji="0" lang="hu-HU"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9308873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EDBCA4-4847-5FD7-FA18-47137E9D01A0}"/>
              </a:ext>
            </a:extLst>
          </p:cNvPr>
          <p:cNvSpPr>
            <a:spLocks noGrp="1"/>
          </p:cNvSpPr>
          <p:nvPr>
            <p:ph type="ctrTitle"/>
          </p:nvPr>
        </p:nvSpPr>
        <p:spPr/>
        <p:txBody>
          <a:bodyPr/>
          <a:lstStyle/>
          <a:p>
            <a:endParaRPr lang="hu-HU"/>
          </a:p>
        </p:txBody>
      </p:sp>
      <p:sp>
        <p:nvSpPr>
          <p:cNvPr id="3" name="Alcím 2">
            <a:extLst>
              <a:ext uri="{FF2B5EF4-FFF2-40B4-BE49-F238E27FC236}">
                <a16:creationId xmlns:a16="http://schemas.microsoft.com/office/drawing/2014/main" id="{0C8CED84-CFBC-5883-65A3-C1FCA2417F86}"/>
              </a:ext>
            </a:extLst>
          </p:cNvPr>
          <p:cNvSpPr>
            <a:spLocks noGrp="1"/>
          </p:cNvSpPr>
          <p:nvPr>
            <p:ph type="subTitle" idx="1"/>
          </p:nvPr>
        </p:nvSpPr>
        <p:spPr/>
        <p:txBody>
          <a:bodyPr/>
          <a:lstStyle/>
          <a:p>
            <a:endParaRPr lang="hu-HU"/>
          </a:p>
        </p:txBody>
      </p:sp>
      <p:pic>
        <p:nvPicPr>
          <p:cNvPr id="4" name="Picture 2" descr="Képtalálatok a következőre: PPT background">
            <a:extLst>
              <a:ext uri="{FF2B5EF4-FFF2-40B4-BE49-F238E27FC236}">
                <a16:creationId xmlns:a16="http://schemas.microsoft.com/office/drawing/2014/main" id="{42EAAF5F-6483-7307-6DD6-56F6DE27D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E7ACC3D6-233F-D297-7AAA-4B5E0573F6F5}"/>
              </a:ext>
            </a:extLst>
          </p:cNvPr>
          <p:cNvSpPr/>
          <p:nvPr/>
        </p:nvSpPr>
        <p:spPr>
          <a:xfrm>
            <a:off x="0" y="-20903"/>
            <a:ext cx="12192000" cy="6858000"/>
          </a:xfrm>
          <a:prstGeom prst="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a:extLst>
              <a:ext uri="{FF2B5EF4-FFF2-40B4-BE49-F238E27FC236}">
                <a16:creationId xmlns:a16="http://schemas.microsoft.com/office/drawing/2014/main" id="{9D4E2C09-27EC-D5B3-3EA4-C5B765171174}"/>
              </a:ext>
            </a:extLst>
          </p:cNvPr>
          <p:cNvSpPr txBox="1"/>
          <p:nvPr/>
        </p:nvSpPr>
        <p:spPr>
          <a:xfrm>
            <a:off x="4597908" y="414477"/>
            <a:ext cx="2996184" cy="707886"/>
          </a:xfrm>
          <a:prstGeom prst="rect">
            <a:avLst/>
          </a:prstGeom>
          <a:noFill/>
        </p:spPr>
        <p:txBody>
          <a:bodyPr wrap="square">
            <a:spAutoFit/>
          </a:bodyPr>
          <a:lstStyle/>
          <a:p>
            <a:pPr algn="ctr"/>
            <a:r>
              <a:rPr lang="hu-HU"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Családfa</a:t>
            </a:r>
          </a:p>
        </p:txBody>
      </p:sp>
      <p:sp>
        <p:nvSpPr>
          <p:cNvPr id="8" name="Szövegdoboz 7">
            <a:extLst>
              <a:ext uri="{FF2B5EF4-FFF2-40B4-BE49-F238E27FC236}">
                <a16:creationId xmlns:a16="http://schemas.microsoft.com/office/drawing/2014/main" id="{C3B8F7F0-A690-D3C3-A8A8-84643DD1D6F1}"/>
              </a:ext>
            </a:extLst>
          </p:cNvPr>
          <p:cNvSpPr txBox="1"/>
          <p:nvPr/>
        </p:nvSpPr>
        <p:spPr>
          <a:xfrm>
            <a:off x="2915412" y="1600200"/>
            <a:ext cx="1603248" cy="769441"/>
          </a:xfrm>
          <a:prstGeom prst="rect">
            <a:avLst/>
          </a:prstGeom>
          <a:noFill/>
          <a:ln w="28575">
            <a:solidFill>
              <a:srgbClr val="FFFF00"/>
            </a:solidFill>
          </a:ln>
        </p:spPr>
        <p:txBody>
          <a:bodyPr wrap="square">
            <a:spAutoFit/>
          </a:bodyPr>
          <a:lstStyle/>
          <a:p>
            <a:pPr algn="ctr"/>
            <a:r>
              <a:rPr lang="hu-HU" sz="2800" b="1" dirty="0" err="1">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Aháb</a:t>
            </a:r>
            <a:endParaRPr lang="hu-HU" sz="2800" b="1"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hu-HU" sz="1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(Izrael király)</a:t>
            </a:r>
          </a:p>
        </p:txBody>
      </p:sp>
      <p:sp>
        <p:nvSpPr>
          <p:cNvPr id="9" name="Szövegdoboz 8">
            <a:extLst>
              <a:ext uri="{FF2B5EF4-FFF2-40B4-BE49-F238E27FC236}">
                <a16:creationId xmlns:a16="http://schemas.microsoft.com/office/drawing/2014/main" id="{866757B6-10EE-44E6-3DB6-DC572E933AE4}"/>
              </a:ext>
            </a:extLst>
          </p:cNvPr>
          <p:cNvSpPr txBox="1"/>
          <p:nvPr/>
        </p:nvSpPr>
        <p:spPr>
          <a:xfrm>
            <a:off x="5663184" y="1599883"/>
            <a:ext cx="1603248" cy="523220"/>
          </a:xfrm>
          <a:prstGeom prst="rect">
            <a:avLst/>
          </a:prstGeom>
          <a:noFill/>
          <a:ln>
            <a:solidFill>
              <a:schemeClr val="bg1"/>
            </a:solidFill>
          </a:ln>
        </p:spPr>
        <p:txBody>
          <a:bodyPr wrap="square">
            <a:spAutoFit/>
          </a:bodyPr>
          <a:lstStyle/>
          <a:p>
            <a:pPr algn="ctr"/>
            <a:r>
              <a:rPr lang="hu-HU"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Jezábel</a:t>
            </a:r>
            <a:endParaRPr lang="hu-HU"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14" name="Egyenes összekötő 13">
            <a:extLst>
              <a:ext uri="{FF2B5EF4-FFF2-40B4-BE49-F238E27FC236}">
                <a16:creationId xmlns:a16="http://schemas.microsoft.com/office/drawing/2014/main" id="{155EDB9D-98DF-1700-CB14-8F7E8A4CF597}"/>
              </a:ext>
            </a:extLst>
          </p:cNvPr>
          <p:cNvCxnSpPr>
            <a:cxnSpLocks/>
          </p:cNvCxnSpPr>
          <p:nvPr/>
        </p:nvCxnSpPr>
        <p:spPr>
          <a:xfrm>
            <a:off x="6441948" y="2127504"/>
            <a:ext cx="0" cy="40843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Egyenes összekötő 14">
            <a:extLst>
              <a:ext uri="{FF2B5EF4-FFF2-40B4-BE49-F238E27FC236}">
                <a16:creationId xmlns:a16="http://schemas.microsoft.com/office/drawing/2014/main" id="{ACB9E2EF-1A0D-C7B1-FA1A-DC6217F06B7B}"/>
              </a:ext>
            </a:extLst>
          </p:cNvPr>
          <p:cNvCxnSpPr>
            <a:cxnSpLocks/>
          </p:cNvCxnSpPr>
          <p:nvPr/>
        </p:nvCxnSpPr>
        <p:spPr>
          <a:xfrm>
            <a:off x="3681984" y="2409615"/>
            <a:ext cx="0" cy="1019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a:extLst>
              <a:ext uri="{FF2B5EF4-FFF2-40B4-BE49-F238E27FC236}">
                <a16:creationId xmlns:a16="http://schemas.microsoft.com/office/drawing/2014/main" id="{333D26E7-E8E5-D66A-0519-14932E8F6EBD}"/>
              </a:ext>
            </a:extLst>
          </p:cNvPr>
          <p:cNvCxnSpPr>
            <a:cxnSpLocks/>
          </p:cNvCxnSpPr>
          <p:nvPr/>
        </p:nvCxnSpPr>
        <p:spPr>
          <a:xfrm>
            <a:off x="3717036" y="2535936"/>
            <a:ext cx="271881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Szövegdoboz 19">
            <a:extLst>
              <a:ext uri="{FF2B5EF4-FFF2-40B4-BE49-F238E27FC236}">
                <a16:creationId xmlns:a16="http://schemas.microsoft.com/office/drawing/2014/main" id="{650FC8AE-56C3-6F18-F573-4D3DFFEFE820}"/>
              </a:ext>
            </a:extLst>
          </p:cNvPr>
          <p:cNvSpPr txBox="1"/>
          <p:nvPr/>
        </p:nvSpPr>
        <p:spPr>
          <a:xfrm>
            <a:off x="4342638" y="3045333"/>
            <a:ext cx="1296924" cy="523220"/>
          </a:xfrm>
          <a:prstGeom prst="rect">
            <a:avLst/>
          </a:prstGeom>
          <a:noFill/>
          <a:ln>
            <a:solidFill>
              <a:schemeClr val="bg1"/>
            </a:solidFill>
          </a:ln>
        </p:spPr>
        <p:txBody>
          <a:bodyPr wrap="square">
            <a:spAutoFit/>
          </a:bodyPr>
          <a:lstStyle/>
          <a:p>
            <a:pPr algn="ctr"/>
            <a:r>
              <a:rPr lang="hu-HU"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Ataljá</a:t>
            </a:r>
            <a:endParaRPr lang="hu-HU"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5" name="Szövegdoboz 24">
            <a:extLst>
              <a:ext uri="{FF2B5EF4-FFF2-40B4-BE49-F238E27FC236}">
                <a16:creationId xmlns:a16="http://schemas.microsoft.com/office/drawing/2014/main" id="{545B6D95-69EB-0799-1564-AB9AB9B59A6D}"/>
              </a:ext>
            </a:extLst>
          </p:cNvPr>
          <p:cNvSpPr txBox="1"/>
          <p:nvPr/>
        </p:nvSpPr>
        <p:spPr>
          <a:xfrm>
            <a:off x="6112763" y="3057122"/>
            <a:ext cx="2189983" cy="769441"/>
          </a:xfrm>
          <a:prstGeom prst="rect">
            <a:avLst/>
          </a:prstGeom>
          <a:noFill/>
          <a:ln w="28575">
            <a:solidFill>
              <a:srgbClr val="FFFF00"/>
            </a:solidFill>
          </a:ln>
        </p:spPr>
        <p:txBody>
          <a:bodyPr wrap="square">
            <a:spAutoFit/>
          </a:bodyPr>
          <a:lstStyle/>
          <a:p>
            <a:pPr algn="ctr"/>
            <a:r>
              <a:rPr lang="hu-HU" sz="2800" b="1" dirty="0" err="1">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Jórám</a:t>
            </a:r>
            <a:r>
              <a:rPr lang="hu-HU" sz="2800" b="1"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p>
          <a:p>
            <a:pPr algn="ctr"/>
            <a:r>
              <a:rPr lang="hu-HU" sz="1600" b="1"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(Júda király)</a:t>
            </a:r>
            <a:endParaRPr lang="hu-HU" sz="28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7" name="Szövegdoboz 26">
            <a:extLst>
              <a:ext uri="{FF2B5EF4-FFF2-40B4-BE49-F238E27FC236}">
                <a16:creationId xmlns:a16="http://schemas.microsoft.com/office/drawing/2014/main" id="{AD693419-BAC5-01F5-7B2A-355707FE7363}"/>
              </a:ext>
            </a:extLst>
          </p:cNvPr>
          <p:cNvSpPr txBox="1"/>
          <p:nvPr/>
        </p:nvSpPr>
        <p:spPr>
          <a:xfrm>
            <a:off x="5667756" y="4497898"/>
            <a:ext cx="1603248" cy="769441"/>
          </a:xfrm>
          <a:prstGeom prst="rect">
            <a:avLst/>
          </a:prstGeom>
          <a:noFill/>
          <a:ln w="28575">
            <a:solidFill>
              <a:srgbClr val="FFFF00"/>
            </a:solidFill>
          </a:ln>
        </p:spPr>
        <p:txBody>
          <a:bodyPr wrap="square">
            <a:spAutoFit/>
          </a:bodyPr>
          <a:lstStyle/>
          <a:p>
            <a:pPr algn="ctr"/>
            <a:r>
              <a:rPr lang="hu-HU" sz="2800" b="1" dirty="0" err="1">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Ahazjá</a:t>
            </a:r>
            <a:endParaRPr lang="hu-HU" sz="2800" b="1"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hu-HU" sz="1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(Júda királya)</a:t>
            </a:r>
          </a:p>
        </p:txBody>
      </p:sp>
      <p:sp>
        <p:nvSpPr>
          <p:cNvPr id="28" name="Szövegdoboz 27">
            <a:extLst>
              <a:ext uri="{FF2B5EF4-FFF2-40B4-BE49-F238E27FC236}">
                <a16:creationId xmlns:a16="http://schemas.microsoft.com/office/drawing/2014/main" id="{E6769D35-AC9A-068E-BF95-D3C6BBA49196}"/>
              </a:ext>
            </a:extLst>
          </p:cNvPr>
          <p:cNvSpPr txBox="1"/>
          <p:nvPr/>
        </p:nvSpPr>
        <p:spPr>
          <a:xfrm>
            <a:off x="7772209" y="4521994"/>
            <a:ext cx="1603248" cy="523220"/>
          </a:xfrm>
          <a:prstGeom prst="rect">
            <a:avLst/>
          </a:prstGeom>
          <a:noFill/>
          <a:ln>
            <a:solidFill>
              <a:schemeClr val="bg1"/>
            </a:solidFill>
          </a:ln>
        </p:spPr>
        <p:txBody>
          <a:bodyPr wrap="square">
            <a:spAutoFit/>
          </a:bodyPr>
          <a:lstStyle/>
          <a:p>
            <a:pPr algn="ctr"/>
            <a:r>
              <a:rPr lang="hu-HU"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Cibjá</a:t>
            </a:r>
            <a:endParaRPr lang="hu-HU"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29" name="Egyenes összekötő 28">
            <a:extLst>
              <a:ext uri="{FF2B5EF4-FFF2-40B4-BE49-F238E27FC236}">
                <a16:creationId xmlns:a16="http://schemas.microsoft.com/office/drawing/2014/main" id="{91C463A3-DE94-E103-3E4A-A5B3657DA4F2}"/>
              </a:ext>
            </a:extLst>
          </p:cNvPr>
          <p:cNvCxnSpPr>
            <a:cxnSpLocks/>
          </p:cNvCxnSpPr>
          <p:nvPr/>
        </p:nvCxnSpPr>
        <p:spPr>
          <a:xfrm>
            <a:off x="7910320" y="2460583"/>
            <a:ext cx="0" cy="48329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Egyenes összekötő 30">
            <a:extLst>
              <a:ext uri="{FF2B5EF4-FFF2-40B4-BE49-F238E27FC236}">
                <a16:creationId xmlns:a16="http://schemas.microsoft.com/office/drawing/2014/main" id="{C027D739-752D-A7B4-60F6-370312846445}"/>
              </a:ext>
            </a:extLst>
          </p:cNvPr>
          <p:cNvCxnSpPr>
            <a:cxnSpLocks/>
          </p:cNvCxnSpPr>
          <p:nvPr/>
        </p:nvCxnSpPr>
        <p:spPr>
          <a:xfrm>
            <a:off x="7266432" y="5510247"/>
            <a:ext cx="0" cy="3662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Szövegdoboz 31">
            <a:extLst>
              <a:ext uri="{FF2B5EF4-FFF2-40B4-BE49-F238E27FC236}">
                <a16:creationId xmlns:a16="http://schemas.microsoft.com/office/drawing/2014/main" id="{ECD2A653-FB9F-2514-CF81-13433EE224EE}"/>
              </a:ext>
            </a:extLst>
          </p:cNvPr>
          <p:cNvSpPr txBox="1"/>
          <p:nvPr/>
        </p:nvSpPr>
        <p:spPr>
          <a:xfrm>
            <a:off x="6617970" y="5974993"/>
            <a:ext cx="1296924" cy="523220"/>
          </a:xfrm>
          <a:prstGeom prst="rect">
            <a:avLst/>
          </a:prstGeom>
          <a:noFill/>
          <a:ln w="28575">
            <a:solidFill>
              <a:srgbClr val="FFFF00"/>
            </a:solidFill>
          </a:ln>
        </p:spPr>
        <p:txBody>
          <a:bodyPr wrap="square">
            <a:spAutoFit/>
          </a:bodyPr>
          <a:lstStyle/>
          <a:p>
            <a:pPr algn="ctr"/>
            <a:r>
              <a:rPr lang="hu-HU" sz="28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Jóás</a:t>
            </a:r>
            <a:endParaRPr lang="hu-HU" sz="28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34" name="Egyenes összekötő 33">
            <a:extLst>
              <a:ext uri="{FF2B5EF4-FFF2-40B4-BE49-F238E27FC236}">
                <a16:creationId xmlns:a16="http://schemas.microsoft.com/office/drawing/2014/main" id="{273701C9-9A2B-6D60-98AC-61A4F29F19C2}"/>
              </a:ext>
            </a:extLst>
          </p:cNvPr>
          <p:cNvCxnSpPr>
            <a:cxnSpLocks/>
          </p:cNvCxnSpPr>
          <p:nvPr/>
        </p:nvCxnSpPr>
        <p:spPr>
          <a:xfrm>
            <a:off x="5076444" y="4033183"/>
            <a:ext cx="20871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Egyenes összekötő 40">
            <a:extLst>
              <a:ext uri="{FF2B5EF4-FFF2-40B4-BE49-F238E27FC236}">
                <a16:creationId xmlns:a16="http://schemas.microsoft.com/office/drawing/2014/main" id="{E4C86BA9-A231-B970-CD2B-6D79151E69D9}"/>
              </a:ext>
            </a:extLst>
          </p:cNvPr>
          <p:cNvCxnSpPr>
            <a:cxnSpLocks/>
          </p:cNvCxnSpPr>
          <p:nvPr/>
        </p:nvCxnSpPr>
        <p:spPr>
          <a:xfrm>
            <a:off x="4991100" y="2586419"/>
            <a:ext cx="0" cy="40843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Egyenes összekötő 41">
            <a:extLst>
              <a:ext uri="{FF2B5EF4-FFF2-40B4-BE49-F238E27FC236}">
                <a16:creationId xmlns:a16="http://schemas.microsoft.com/office/drawing/2014/main" id="{9F9C1E90-8F43-F5FF-36A9-52513460F56E}"/>
              </a:ext>
            </a:extLst>
          </p:cNvPr>
          <p:cNvCxnSpPr>
            <a:cxnSpLocks/>
          </p:cNvCxnSpPr>
          <p:nvPr/>
        </p:nvCxnSpPr>
        <p:spPr>
          <a:xfrm>
            <a:off x="5015484" y="3602038"/>
            <a:ext cx="0" cy="3840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a:extLst>
              <a:ext uri="{FF2B5EF4-FFF2-40B4-BE49-F238E27FC236}">
                <a16:creationId xmlns:a16="http://schemas.microsoft.com/office/drawing/2014/main" id="{2D746869-ACE0-DD6E-CF76-3581416AB694}"/>
              </a:ext>
            </a:extLst>
          </p:cNvPr>
          <p:cNvCxnSpPr>
            <a:cxnSpLocks/>
          </p:cNvCxnSpPr>
          <p:nvPr/>
        </p:nvCxnSpPr>
        <p:spPr>
          <a:xfrm flipH="1">
            <a:off x="7207754" y="3850947"/>
            <a:ext cx="1" cy="15872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Egyenes összekötő 43">
            <a:extLst>
              <a:ext uri="{FF2B5EF4-FFF2-40B4-BE49-F238E27FC236}">
                <a16:creationId xmlns:a16="http://schemas.microsoft.com/office/drawing/2014/main" id="{AA9D55AD-254F-2E42-197D-49634DC52026}"/>
              </a:ext>
            </a:extLst>
          </p:cNvPr>
          <p:cNvCxnSpPr>
            <a:cxnSpLocks/>
          </p:cNvCxnSpPr>
          <p:nvPr/>
        </p:nvCxnSpPr>
        <p:spPr>
          <a:xfrm>
            <a:off x="6435852" y="4045871"/>
            <a:ext cx="0" cy="3840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Egyenes összekötő 44">
            <a:extLst>
              <a:ext uri="{FF2B5EF4-FFF2-40B4-BE49-F238E27FC236}">
                <a16:creationId xmlns:a16="http://schemas.microsoft.com/office/drawing/2014/main" id="{A599B90D-9D99-6763-F107-C00D07B24992}"/>
              </a:ext>
            </a:extLst>
          </p:cNvPr>
          <p:cNvCxnSpPr>
            <a:cxnSpLocks/>
          </p:cNvCxnSpPr>
          <p:nvPr/>
        </p:nvCxnSpPr>
        <p:spPr>
          <a:xfrm flipV="1">
            <a:off x="6435852" y="5498055"/>
            <a:ext cx="2144268" cy="1219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Egyenes összekötő 45">
            <a:extLst>
              <a:ext uri="{FF2B5EF4-FFF2-40B4-BE49-F238E27FC236}">
                <a16:creationId xmlns:a16="http://schemas.microsoft.com/office/drawing/2014/main" id="{0B1D8E58-9CB6-03B3-A258-D1A577D3113C}"/>
              </a:ext>
            </a:extLst>
          </p:cNvPr>
          <p:cNvCxnSpPr>
            <a:cxnSpLocks/>
          </p:cNvCxnSpPr>
          <p:nvPr/>
        </p:nvCxnSpPr>
        <p:spPr>
          <a:xfrm>
            <a:off x="6435852" y="5267339"/>
            <a:ext cx="0" cy="18361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Egyenes összekötő 46">
            <a:extLst>
              <a:ext uri="{FF2B5EF4-FFF2-40B4-BE49-F238E27FC236}">
                <a16:creationId xmlns:a16="http://schemas.microsoft.com/office/drawing/2014/main" id="{547A2F1A-812E-09F2-4AEE-58E1117DCF2B}"/>
              </a:ext>
            </a:extLst>
          </p:cNvPr>
          <p:cNvCxnSpPr>
            <a:cxnSpLocks/>
          </p:cNvCxnSpPr>
          <p:nvPr/>
        </p:nvCxnSpPr>
        <p:spPr>
          <a:xfrm>
            <a:off x="8592312" y="5066910"/>
            <a:ext cx="0" cy="3840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Egyenes összekötő 52">
            <a:extLst>
              <a:ext uri="{FF2B5EF4-FFF2-40B4-BE49-F238E27FC236}">
                <a16:creationId xmlns:a16="http://schemas.microsoft.com/office/drawing/2014/main" id="{CB034C21-7E17-B40B-DCED-A8FE1E840DE4}"/>
              </a:ext>
            </a:extLst>
          </p:cNvPr>
          <p:cNvCxnSpPr>
            <a:cxnSpLocks/>
          </p:cNvCxnSpPr>
          <p:nvPr/>
        </p:nvCxnSpPr>
        <p:spPr>
          <a:xfrm>
            <a:off x="5202555" y="4045871"/>
            <a:ext cx="0" cy="3840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Szövegdoboz 53">
            <a:extLst>
              <a:ext uri="{FF2B5EF4-FFF2-40B4-BE49-F238E27FC236}">
                <a16:creationId xmlns:a16="http://schemas.microsoft.com/office/drawing/2014/main" id="{3F758BF3-8087-7493-2683-55A3213806F3}"/>
              </a:ext>
            </a:extLst>
          </p:cNvPr>
          <p:cNvSpPr txBox="1"/>
          <p:nvPr/>
        </p:nvSpPr>
        <p:spPr>
          <a:xfrm>
            <a:off x="4143756" y="4471533"/>
            <a:ext cx="1296924" cy="523220"/>
          </a:xfrm>
          <a:prstGeom prst="rect">
            <a:avLst/>
          </a:prstGeom>
          <a:noFill/>
          <a:ln>
            <a:solidFill>
              <a:schemeClr val="bg1"/>
            </a:solidFill>
          </a:ln>
        </p:spPr>
        <p:txBody>
          <a:bodyPr wrap="square">
            <a:spAutoFit/>
          </a:bodyPr>
          <a:lstStyle/>
          <a:p>
            <a:pPr algn="ctr"/>
            <a:r>
              <a:rPr lang="hu-HU" sz="2800" b="1" dirty="0" err="1">
                <a:solidFill>
                  <a:schemeClr val="bg1"/>
                </a:solidFill>
                <a:latin typeface="Times New Roman" panose="02020603050405020304" pitchFamily="18" charset="0"/>
                <a:cs typeface="Times New Roman" panose="02020603050405020304" pitchFamily="18" charset="0"/>
              </a:rPr>
              <a:t>Jóseba</a:t>
            </a:r>
            <a:endParaRPr lang="hu-HU"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7" name="Szövegdoboz 56">
            <a:extLst>
              <a:ext uri="{FF2B5EF4-FFF2-40B4-BE49-F238E27FC236}">
                <a16:creationId xmlns:a16="http://schemas.microsoft.com/office/drawing/2014/main" id="{80EFC96A-3C02-27A4-C4A6-B956B5319D02}"/>
              </a:ext>
            </a:extLst>
          </p:cNvPr>
          <p:cNvSpPr txBox="1"/>
          <p:nvPr/>
        </p:nvSpPr>
        <p:spPr>
          <a:xfrm>
            <a:off x="7586472" y="1612340"/>
            <a:ext cx="1603248" cy="769441"/>
          </a:xfrm>
          <a:prstGeom prst="rect">
            <a:avLst/>
          </a:prstGeom>
          <a:noFill/>
          <a:ln w="28575">
            <a:solidFill>
              <a:srgbClr val="FFFF00"/>
            </a:solidFill>
          </a:ln>
        </p:spPr>
        <p:txBody>
          <a:bodyPr wrap="square">
            <a:spAutoFit/>
          </a:bodyPr>
          <a:lstStyle/>
          <a:p>
            <a:pPr algn="ctr"/>
            <a:r>
              <a:rPr lang="hu-HU" sz="2800" b="1"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Jósáfát</a:t>
            </a:r>
          </a:p>
          <a:p>
            <a:pPr algn="ctr"/>
            <a:r>
              <a:rPr lang="hu-HU" sz="1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(Júda király)</a:t>
            </a:r>
          </a:p>
        </p:txBody>
      </p:sp>
      <p:sp>
        <p:nvSpPr>
          <p:cNvPr id="66" name="Szövegdoboz 65">
            <a:extLst>
              <a:ext uri="{FF2B5EF4-FFF2-40B4-BE49-F238E27FC236}">
                <a16:creationId xmlns:a16="http://schemas.microsoft.com/office/drawing/2014/main" id="{7F9B20EF-C513-5BC0-D4B7-500897EB4911}"/>
              </a:ext>
            </a:extLst>
          </p:cNvPr>
          <p:cNvSpPr txBox="1"/>
          <p:nvPr/>
        </p:nvSpPr>
        <p:spPr>
          <a:xfrm>
            <a:off x="2767584" y="4461994"/>
            <a:ext cx="1280159" cy="769441"/>
          </a:xfrm>
          <a:prstGeom prst="rect">
            <a:avLst/>
          </a:prstGeom>
          <a:noFill/>
          <a:ln w="28575">
            <a:solidFill>
              <a:srgbClr val="00B0F0"/>
            </a:solidFill>
          </a:ln>
        </p:spPr>
        <p:txBody>
          <a:bodyPr wrap="square">
            <a:spAutoFit/>
          </a:bodyPr>
          <a:lstStyle/>
          <a:p>
            <a:pPr algn="ctr"/>
            <a:r>
              <a:rPr lang="hu-HU" sz="2800" b="1" dirty="0" err="1">
                <a:solidFill>
                  <a:srgbClr val="00B0F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Jójádá</a:t>
            </a:r>
            <a:endParaRPr lang="hu-HU" sz="2800" b="1" dirty="0">
              <a:solidFill>
                <a:srgbClr val="00B0F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hu-HU" sz="16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(főpap)</a:t>
            </a:r>
          </a:p>
        </p:txBody>
      </p:sp>
      <p:cxnSp>
        <p:nvCxnSpPr>
          <p:cNvPr id="67" name="Egyenes összekötő 66">
            <a:extLst>
              <a:ext uri="{FF2B5EF4-FFF2-40B4-BE49-F238E27FC236}">
                <a16:creationId xmlns:a16="http://schemas.microsoft.com/office/drawing/2014/main" id="{038BE21C-30C3-D8C8-E52B-3C5C92A607C4}"/>
              </a:ext>
            </a:extLst>
          </p:cNvPr>
          <p:cNvCxnSpPr>
            <a:cxnSpLocks/>
          </p:cNvCxnSpPr>
          <p:nvPr/>
        </p:nvCxnSpPr>
        <p:spPr>
          <a:xfrm>
            <a:off x="3387852" y="5596308"/>
            <a:ext cx="135483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Egyenes összekötő 67">
            <a:extLst>
              <a:ext uri="{FF2B5EF4-FFF2-40B4-BE49-F238E27FC236}">
                <a16:creationId xmlns:a16="http://schemas.microsoft.com/office/drawing/2014/main" id="{6DDC5078-A804-3070-5EB8-58245C5852D1}"/>
              </a:ext>
            </a:extLst>
          </p:cNvPr>
          <p:cNvCxnSpPr>
            <a:cxnSpLocks/>
          </p:cNvCxnSpPr>
          <p:nvPr/>
        </p:nvCxnSpPr>
        <p:spPr>
          <a:xfrm>
            <a:off x="3387852" y="5353400"/>
            <a:ext cx="0" cy="18361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Egyenes összekötő 76">
            <a:extLst>
              <a:ext uri="{FF2B5EF4-FFF2-40B4-BE49-F238E27FC236}">
                <a16:creationId xmlns:a16="http://schemas.microsoft.com/office/drawing/2014/main" id="{E2384DA9-1A8D-7D5F-37AC-E90570DE48AD}"/>
              </a:ext>
            </a:extLst>
          </p:cNvPr>
          <p:cNvCxnSpPr>
            <a:cxnSpLocks/>
          </p:cNvCxnSpPr>
          <p:nvPr/>
        </p:nvCxnSpPr>
        <p:spPr>
          <a:xfrm>
            <a:off x="4788789" y="5075315"/>
            <a:ext cx="0" cy="43493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92949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EDBCA4-4847-5FD7-FA18-47137E9D01A0}"/>
              </a:ext>
            </a:extLst>
          </p:cNvPr>
          <p:cNvSpPr>
            <a:spLocks noGrp="1"/>
          </p:cNvSpPr>
          <p:nvPr>
            <p:ph type="ctrTitle"/>
          </p:nvPr>
        </p:nvSpPr>
        <p:spPr/>
        <p:txBody>
          <a:bodyPr/>
          <a:lstStyle/>
          <a:p>
            <a:endParaRPr lang="hu-HU"/>
          </a:p>
        </p:txBody>
      </p:sp>
      <p:sp>
        <p:nvSpPr>
          <p:cNvPr id="3" name="Alcím 2">
            <a:extLst>
              <a:ext uri="{FF2B5EF4-FFF2-40B4-BE49-F238E27FC236}">
                <a16:creationId xmlns:a16="http://schemas.microsoft.com/office/drawing/2014/main" id="{0C8CED84-CFBC-5883-65A3-C1FCA2417F86}"/>
              </a:ext>
            </a:extLst>
          </p:cNvPr>
          <p:cNvSpPr>
            <a:spLocks noGrp="1"/>
          </p:cNvSpPr>
          <p:nvPr>
            <p:ph type="subTitle" idx="1"/>
          </p:nvPr>
        </p:nvSpPr>
        <p:spPr/>
        <p:txBody>
          <a:bodyPr/>
          <a:lstStyle/>
          <a:p>
            <a:endParaRPr lang="hu-HU"/>
          </a:p>
        </p:txBody>
      </p:sp>
      <p:pic>
        <p:nvPicPr>
          <p:cNvPr id="4" name="Picture 2" descr="Képtalálatok a következőre: PPT background">
            <a:extLst>
              <a:ext uri="{FF2B5EF4-FFF2-40B4-BE49-F238E27FC236}">
                <a16:creationId xmlns:a16="http://schemas.microsoft.com/office/drawing/2014/main" id="{42EAAF5F-6483-7307-6DD6-56F6DE27D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E7ACC3D6-233F-D297-7AAA-4B5E0573F6F5}"/>
              </a:ext>
            </a:extLst>
          </p:cNvPr>
          <p:cNvSpPr/>
          <p:nvPr/>
        </p:nvSpPr>
        <p:spPr>
          <a:xfrm>
            <a:off x="0" y="0"/>
            <a:ext cx="12192000" cy="6858000"/>
          </a:xfrm>
          <a:prstGeom prst="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a:extLst>
              <a:ext uri="{FF2B5EF4-FFF2-40B4-BE49-F238E27FC236}">
                <a16:creationId xmlns:a16="http://schemas.microsoft.com/office/drawing/2014/main" id="{C8CA6704-BEE2-7932-BAEE-4F1A97AA31AB}"/>
              </a:ext>
            </a:extLst>
          </p:cNvPr>
          <p:cNvSpPr txBox="1"/>
          <p:nvPr/>
        </p:nvSpPr>
        <p:spPr>
          <a:xfrm>
            <a:off x="146304" y="0"/>
            <a:ext cx="11899392" cy="6640729"/>
          </a:xfrm>
          <a:prstGeom prst="rect">
            <a:avLst/>
          </a:prstGeom>
          <a:noFill/>
        </p:spPr>
        <p:txBody>
          <a:bodyPr wrap="square">
            <a:spAutoFit/>
          </a:bodyPr>
          <a:lstStyle/>
          <a:p>
            <a:pPr algn="just">
              <a:lnSpc>
                <a:spcPct val="150000"/>
              </a:lnSpc>
            </a:pPr>
            <a:r>
              <a:rPr lang="hu-HU" sz="36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t>
            </a:r>
            <a:r>
              <a:rPr lang="hu-HU" sz="3600" b="1" baseline="300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1</a:t>
            </a:r>
            <a:r>
              <a:rPr lang="hu-HU"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Amikor </a:t>
            </a:r>
            <a:r>
              <a:rPr lang="hu-HU"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Ataljá</a:t>
            </a:r>
            <a:r>
              <a:rPr lang="hu-HU"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hu-HU"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Ahazjá</a:t>
            </a:r>
            <a:r>
              <a:rPr lang="hu-HU"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anyja látta, hogy meghalt a fia, fogta magát, és kipusztította a királyi család minden ivadékát. </a:t>
            </a:r>
            <a:r>
              <a:rPr lang="hu-HU" sz="3600" b="1"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r>
              <a:rPr lang="hu-HU"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a:t>
            </a:r>
            <a:r>
              <a:rPr lang="hu-HU"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Jóseba</a:t>
            </a:r>
            <a:r>
              <a:rPr lang="hu-HU"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hu-HU"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Jórám</a:t>
            </a:r>
            <a:r>
              <a:rPr lang="hu-HU"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király lánya, </a:t>
            </a:r>
            <a:r>
              <a:rPr lang="hu-HU"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Ahazjá</a:t>
            </a:r>
            <a:r>
              <a:rPr lang="hu-HU"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húga fogta </a:t>
            </a:r>
            <a:r>
              <a:rPr lang="hu-HU"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Jóást</a:t>
            </a:r>
            <a:r>
              <a:rPr lang="hu-HU"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hu-HU"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Ahazjá</a:t>
            </a:r>
            <a:r>
              <a:rPr lang="hu-HU"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fiát, és kilopta őt a </a:t>
            </a:r>
            <a:r>
              <a:rPr lang="hu-HU"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királyfiak</a:t>
            </a:r>
            <a:r>
              <a:rPr lang="hu-HU"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közül, akiket halálra szántak, és őt meg a dajkáját a hálószobába vitte. Azután elrejtették </a:t>
            </a:r>
            <a:r>
              <a:rPr lang="hu-HU"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Ataljá</a:t>
            </a:r>
            <a:r>
              <a:rPr lang="hu-HU"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elől, és így őt nem ölték meg. </a:t>
            </a:r>
            <a:r>
              <a:rPr lang="hu-HU" sz="3600" b="1" baseline="300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hu-HU"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Nála volt elrejtve hat évig az ÚR házában. Az országban pedig </a:t>
            </a:r>
            <a:r>
              <a:rPr lang="hu-HU" sz="3600" b="1"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Ataljá</a:t>
            </a:r>
            <a:r>
              <a:rPr lang="hu-HU"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uralkodott.”</a:t>
            </a:r>
            <a:r>
              <a:rPr lang="hu-HU" sz="36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hu-HU" sz="36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II </a:t>
            </a:r>
            <a:r>
              <a:rPr lang="hu-HU" sz="3600" dirty="0" err="1">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Kir</a:t>
            </a:r>
            <a:r>
              <a:rPr lang="hu-HU" sz="3600"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11,1-3</a:t>
            </a:r>
            <a:endParaRPr lang="hu-HU" sz="3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274331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EDBCA4-4847-5FD7-FA18-47137E9D01A0}"/>
              </a:ext>
            </a:extLst>
          </p:cNvPr>
          <p:cNvSpPr>
            <a:spLocks noGrp="1"/>
          </p:cNvSpPr>
          <p:nvPr>
            <p:ph type="ctrTitle"/>
          </p:nvPr>
        </p:nvSpPr>
        <p:spPr/>
        <p:txBody>
          <a:bodyPr/>
          <a:lstStyle/>
          <a:p>
            <a:endParaRPr lang="hu-HU"/>
          </a:p>
        </p:txBody>
      </p:sp>
      <p:sp>
        <p:nvSpPr>
          <p:cNvPr id="3" name="Alcím 2">
            <a:extLst>
              <a:ext uri="{FF2B5EF4-FFF2-40B4-BE49-F238E27FC236}">
                <a16:creationId xmlns:a16="http://schemas.microsoft.com/office/drawing/2014/main" id="{0C8CED84-CFBC-5883-65A3-C1FCA2417F86}"/>
              </a:ext>
            </a:extLst>
          </p:cNvPr>
          <p:cNvSpPr>
            <a:spLocks noGrp="1"/>
          </p:cNvSpPr>
          <p:nvPr>
            <p:ph type="subTitle" idx="1"/>
          </p:nvPr>
        </p:nvSpPr>
        <p:spPr/>
        <p:txBody>
          <a:bodyPr/>
          <a:lstStyle/>
          <a:p>
            <a:endParaRPr lang="hu-HU"/>
          </a:p>
        </p:txBody>
      </p:sp>
      <p:pic>
        <p:nvPicPr>
          <p:cNvPr id="4" name="Picture 2" descr="Képtalálatok a következőre: PPT background">
            <a:extLst>
              <a:ext uri="{FF2B5EF4-FFF2-40B4-BE49-F238E27FC236}">
                <a16:creationId xmlns:a16="http://schemas.microsoft.com/office/drawing/2014/main" id="{42EAAF5F-6483-7307-6DD6-56F6DE27D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E7ACC3D6-233F-D297-7AAA-4B5E0573F6F5}"/>
              </a:ext>
            </a:extLst>
          </p:cNvPr>
          <p:cNvSpPr/>
          <p:nvPr/>
        </p:nvSpPr>
        <p:spPr>
          <a:xfrm>
            <a:off x="0" y="-20903"/>
            <a:ext cx="12192000" cy="6858000"/>
          </a:xfrm>
          <a:prstGeom prst="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a:extLst>
              <a:ext uri="{FF2B5EF4-FFF2-40B4-BE49-F238E27FC236}">
                <a16:creationId xmlns:a16="http://schemas.microsoft.com/office/drawing/2014/main" id="{9D4E2C09-27EC-D5B3-3EA4-C5B765171174}"/>
              </a:ext>
            </a:extLst>
          </p:cNvPr>
          <p:cNvSpPr txBox="1"/>
          <p:nvPr/>
        </p:nvSpPr>
        <p:spPr>
          <a:xfrm>
            <a:off x="4597908" y="414477"/>
            <a:ext cx="2996184" cy="707886"/>
          </a:xfrm>
          <a:prstGeom prst="rect">
            <a:avLst/>
          </a:prstGeom>
          <a:noFill/>
        </p:spPr>
        <p:txBody>
          <a:bodyPr wrap="square">
            <a:spAutoFit/>
          </a:bodyPr>
          <a:lstStyle/>
          <a:p>
            <a:pPr algn="ctr"/>
            <a:r>
              <a:rPr lang="hu-HU" sz="4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Családfa</a:t>
            </a:r>
          </a:p>
        </p:txBody>
      </p:sp>
      <p:sp>
        <p:nvSpPr>
          <p:cNvPr id="8" name="Szövegdoboz 7">
            <a:extLst>
              <a:ext uri="{FF2B5EF4-FFF2-40B4-BE49-F238E27FC236}">
                <a16:creationId xmlns:a16="http://schemas.microsoft.com/office/drawing/2014/main" id="{C3B8F7F0-A690-D3C3-A8A8-84643DD1D6F1}"/>
              </a:ext>
            </a:extLst>
          </p:cNvPr>
          <p:cNvSpPr txBox="1"/>
          <p:nvPr/>
        </p:nvSpPr>
        <p:spPr>
          <a:xfrm>
            <a:off x="2915412" y="1600200"/>
            <a:ext cx="1603248" cy="769441"/>
          </a:xfrm>
          <a:prstGeom prst="rect">
            <a:avLst/>
          </a:prstGeom>
          <a:noFill/>
          <a:ln w="28575">
            <a:solidFill>
              <a:srgbClr val="FFFF00"/>
            </a:solidFill>
          </a:ln>
        </p:spPr>
        <p:txBody>
          <a:bodyPr wrap="square">
            <a:spAutoFit/>
          </a:bodyPr>
          <a:lstStyle/>
          <a:p>
            <a:pPr algn="ctr"/>
            <a:r>
              <a:rPr lang="hu-HU" sz="2800" b="1" dirty="0" err="1">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Aháb</a:t>
            </a:r>
            <a:endParaRPr lang="hu-HU" sz="2800" b="1"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hu-HU" sz="1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(Izrael király)</a:t>
            </a:r>
          </a:p>
        </p:txBody>
      </p:sp>
      <p:sp>
        <p:nvSpPr>
          <p:cNvPr id="9" name="Szövegdoboz 8">
            <a:extLst>
              <a:ext uri="{FF2B5EF4-FFF2-40B4-BE49-F238E27FC236}">
                <a16:creationId xmlns:a16="http://schemas.microsoft.com/office/drawing/2014/main" id="{866757B6-10EE-44E6-3DB6-DC572E933AE4}"/>
              </a:ext>
            </a:extLst>
          </p:cNvPr>
          <p:cNvSpPr txBox="1"/>
          <p:nvPr/>
        </p:nvSpPr>
        <p:spPr>
          <a:xfrm>
            <a:off x="5663184" y="1599883"/>
            <a:ext cx="1603248" cy="523220"/>
          </a:xfrm>
          <a:prstGeom prst="rect">
            <a:avLst/>
          </a:prstGeom>
          <a:noFill/>
          <a:ln>
            <a:solidFill>
              <a:schemeClr val="bg1"/>
            </a:solidFill>
          </a:ln>
        </p:spPr>
        <p:txBody>
          <a:bodyPr wrap="square">
            <a:spAutoFit/>
          </a:bodyPr>
          <a:lstStyle/>
          <a:p>
            <a:pPr algn="ctr"/>
            <a:r>
              <a:rPr lang="hu-HU"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Jezábel</a:t>
            </a:r>
            <a:endParaRPr lang="hu-HU"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14" name="Egyenes összekötő 13">
            <a:extLst>
              <a:ext uri="{FF2B5EF4-FFF2-40B4-BE49-F238E27FC236}">
                <a16:creationId xmlns:a16="http://schemas.microsoft.com/office/drawing/2014/main" id="{155EDB9D-98DF-1700-CB14-8F7E8A4CF597}"/>
              </a:ext>
            </a:extLst>
          </p:cNvPr>
          <p:cNvCxnSpPr>
            <a:cxnSpLocks/>
          </p:cNvCxnSpPr>
          <p:nvPr/>
        </p:nvCxnSpPr>
        <p:spPr>
          <a:xfrm>
            <a:off x="6441948" y="2127504"/>
            <a:ext cx="0" cy="40843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Egyenes összekötő 14">
            <a:extLst>
              <a:ext uri="{FF2B5EF4-FFF2-40B4-BE49-F238E27FC236}">
                <a16:creationId xmlns:a16="http://schemas.microsoft.com/office/drawing/2014/main" id="{ACB9E2EF-1A0D-C7B1-FA1A-DC6217F06B7B}"/>
              </a:ext>
            </a:extLst>
          </p:cNvPr>
          <p:cNvCxnSpPr>
            <a:cxnSpLocks/>
          </p:cNvCxnSpPr>
          <p:nvPr/>
        </p:nvCxnSpPr>
        <p:spPr>
          <a:xfrm>
            <a:off x="3681984" y="2409615"/>
            <a:ext cx="0" cy="10193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Egyenes összekötő 15">
            <a:extLst>
              <a:ext uri="{FF2B5EF4-FFF2-40B4-BE49-F238E27FC236}">
                <a16:creationId xmlns:a16="http://schemas.microsoft.com/office/drawing/2014/main" id="{333D26E7-E8E5-D66A-0519-14932E8F6EBD}"/>
              </a:ext>
            </a:extLst>
          </p:cNvPr>
          <p:cNvCxnSpPr>
            <a:cxnSpLocks/>
          </p:cNvCxnSpPr>
          <p:nvPr/>
        </p:nvCxnSpPr>
        <p:spPr>
          <a:xfrm>
            <a:off x="3717036" y="2535936"/>
            <a:ext cx="271881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Szövegdoboz 19">
            <a:extLst>
              <a:ext uri="{FF2B5EF4-FFF2-40B4-BE49-F238E27FC236}">
                <a16:creationId xmlns:a16="http://schemas.microsoft.com/office/drawing/2014/main" id="{650FC8AE-56C3-6F18-F573-4D3DFFEFE820}"/>
              </a:ext>
            </a:extLst>
          </p:cNvPr>
          <p:cNvSpPr txBox="1"/>
          <p:nvPr/>
        </p:nvSpPr>
        <p:spPr>
          <a:xfrm>
            <a:off x="4342638" y="3045333"/>
            <a:ext cx="1296924" cy="523220"/>
          </a:xfrm>
          <a:prstGeom prst="rect">
            <a:avLst/>
          </a:prstGeom>
          <a:noFill/>
          <a:ln>
            <a:solidFill>
              <a:schemeClr val="bg1"/>
            </a:solidFill>
          </a:ln>
        </p:spPr>
        <p:txBody>
          <a:bodyPr wrap="square">
            <a:spAutoFit/>
          </a:bodyPr>
          <a:lstStyle/>
          <a:p>
            <a:pPr algn="ctr"/>
            <a:r>
              <a:rPr lang="hu-HU"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Ataljá</a:t>
            </a:r>
            <a:endParaRPr lang="hu-HU"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5" name="Szövegdoboz 24">
            <a:extLst>
              <a:ext uri="{FF2B5EF4-FFF2-40B4-BE49-F238E27FC236}">
                <a16:creationId xmlns:a16="http://schemas.microsoft.com/office/drawing/2014/main" id="{545B6D95-69EB-0799-1564-AB9AB9B59A6D}"/>
              </a:ext>
            </a:extLst>
          </p:cNvPr>
          <p:cNvSpPr txBox="1"/>
          <p:nvPr/>
        </p:nvSpPr>
        <p:spPr>
          <a:xfrm>
            <a:off x="6112763" y="3057122"/>
            <a:ext cx="2189983" cy="769441"/>
          </a:xfrm>
          <a:prstGeom prst="rect">
            <a:avLst/>
          </a:prstGeom>
          <a:noFill/>
          <a:ln w="28575">
            <a:solidFill>
              <a:srgbClr val="FFFF00"/>
            </a:solidFill>
          </a:ln>
        </p:spPr>
        <p:txBody>
          <a:bodyPr wrap="square">
            <a:spAutoFit/>
          </a:bodyPr>
          <a:lstStyle/>
          <a:p>
            <a:pPr algn="ctr"/>
            <a:r>
              <a:rPr lang="hu-HU" sz="2800" b="1" dirty="0" err="1">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Jórám</a:t>
            </a:r>
            <a:r>
              <a:rPr lang="hu-HU" sz="2800" b="1"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p>
          <a:p>
            <a:pPr algn="ctr"/>
            <a:r>
              <a:rPr lang="hu-HU" sz="1600" b="1"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(Júda király)</a:t>
            </a:r>
            <a:endParaRPr lang="hu-HU" sz="28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7" name="Szövegdoboz 26">
            <a:extLst>
              <a:ext uri="{FF2B5EF4-FFF2-40B4-BE49-F238E27FC236}">
                <a16:creationId xmlns:a16="http://schemas.microsoft.com/office/drawing/2014/main" id="{AD693419-BAC5-01F5-7B2A-355707FE7363}"/>
              </a:ext>
            </a:extLst>
          </p:cNvPr>
          <p:cNvSpPr txBox="1"/>
          <p:nvPr/>
        </p:nvSpPr>
        <p:spPr>
          <a:xfrm>
            <a:off x="5667756" y="4497898"/>
            <a:ext cx="1603248" cy="769441"/>
          </a:xfrm>
          <a:prstGeom prst="rect">
            <a:avLst/>
          </a:prstGeom>
          <a:noFill/>
          <a:ln w="28575">
            <a:solidFill>
              <a:srgbClr val="FFFF00"/>
            </a:solidFill>
          </a:ln>
        </p:spPr>
        <p:txBody>
          <a:bodyPr wrap="square">
            <a:spAutoFit/>
          </a:bodyPr>
          <a:lstStyle/>
          <a:p>
            <a:pPr algn="ctr"/>
            <a:r>
              <a:rPr lang="hu-HU" sz="2800" b="1" dirty="0" err="1">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Ahazjá</a:t>
            </a:r>
            <a:endParaRPr lang="hu-HU" sz="2800" b="1"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hu-HU" sz="1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(Júda királya)</a:t>
            </a:r>
          </a:p>
        </p:txBody>
      </p:sp>
      <p:sp>
        <p:nvSpPr>
          <p:cNvPr id="28" name="Szövegdoboz 27">
            <a:extLst>
              <a:ext uri="{FF2B5EF4-FFF2-40B4-BE49-F238E27FC236}">
                <a16:creationId xmlns:a16="http://schemas.microsoft.com/office/drawing/2014/main" id="{E6769D35-AC9A-068E-BF95-D3C6BBA49196}"/>
              </a:ext>
            </a:extLst>
          </p:cNvPr>
          <p:cNvSpPr txBox="1"/>
          <p:nvPr/>
        </p:nvSpPr>
        <p:spPr>
          <a:xfrm>
            <a:off x="7772209" y="4521994"/>
            <a:ext cx="1603248" cy="523220"/>
          </a:xfrm>
          <a:prstGeom prst="rect">
            <a:avLst/>
          </a:prstGeom>
          <a:noFill/>
          <a:ln>
            <a:solidFill>
              <a:schemeClr val="bg1"/>
            </a:solidFill>
          </a:ln>
        </p:spPr>
        <p:txBody>
          <a:bodyPr wrap="square">
            <a:spAutoFit/>
          </a:bodyPr>
          <a:lstStyle/>
          <a:p>
            <a:pPr algn="ctr"/>
            <a:r>
              <a:rPr lang="hu-HU"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Cibjá</a:t>
            </a:r>
            <a:endParaRPr lang="hu-HU"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29" name="Egyenes összekötő 28">
            <a:extLst>
              <a:ext uri="{FF2B5EF4-FFF2-40B4-BE49-F238E27FC236}">
                <a16:creationId xmlns:a16="http://schemas.microsoft.com/office/drawing/2014/main" id="{91C463A3-DE94-E103-3E4A-A5B3657DA4F2}"/>
              </a:ext>
            </a:extLst>
          </p:cNvPr>
          <p:cNvCxnSpPr>
            <a:cxnSpLocks/>
          </p:cNvCxnSpPr>
          <p:nvPr/>
        </p:nvCxnSpPr>
        <p:spPr>
          <a:xfrm>
            <a:off x="7910320" y="2460583"/>
            <a:ext cx="0" cy="48329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Egyenes összekötő 30">
            <a:extLst>
              <a:ext uri="{FF2B5EF4-FFF2-40B4-BE49-F238E27FC236}">
                <a16:creationId xmlns:a16="http://schemas.microsoft.com/office/drawing/2014/main" id="{C027D739-752D-A7B4-60F6-370312846445}"/>
              </a:ext>
            </a:extLst>
          </p:cNvPr>
          <p:cNvCxnSpPr>
            <a:cxnSpLocks/>
          </p:cNvCxnSpPr>
          <p:nvPr/>
        </p:nvCxnSpPr>
        <p:spPr>
          <a:xfrm>
            <a:off x="7266432" y="5510247"/>
            <a:ext cx="0" cy="36629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Szövegdoboz 31">
            <a:extLst>
              <a:ext uri="{FF2B5EF4-FFF2-40B4-BE49-F238E27FC236}">
                <a16:creationId xmlns:a16="http://schemas.microsoft.com/office/drawing/2014/main" id="{ECD2A653-FB9F-2514-CF81-13433EE224EE}"/>
              </a:ext>
            </a:extLst>
          </p:cNvPr>
          <p:cNvSpPr txBox="1"/>
          <p:nvPr/>
        </p:nvSpPr>
        <p:spPr>
          <a:xfrm>
            <a:off x="6617970" y="5974993"/>
            <a:ext cx="1296924" cy="523220"/>
          </a:xfrm>
          <a:prstGeom prst="rect">
            <a:avLst/>
          </a:prstGeom>
          <a:noFill/>
          <a:ln w="28575">
            <a:solidFill>
              <a:srgbClr val="FFFF00"/>
            </a:solidFill>
          </a:ln>
        </p:spPr>
        <p:txBody>
          <a:bodyPr wrap="square">
            <a:spAutoFit/>
          </a:bodyPr>
          <a:lstStyle/>
          <a:p>
            <a:pPr algn="ctr"/>
            <a:r>
              <a:rPr lang="hu-HU" sz="2800" b="1" dirty="0" err="1">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Jóás</a:t>
            </a:r>
            <a:endParaRPr lang="hu-HU" sz="28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34" name="Egyenes összekötő 33">
            <a:extLst>
              <a:ext uri="{FF2B5EF4-FFF2-40B4-BE49-F238E27FC236}">
                <a16:creationId xmlns:a16="http://schemas.microsoft.com/office/drawing/2014/main" id="{273701C9-9A2B-6D60-98AC-61A4F29F19C2}"/>
              </a:ext>
            </a:extLst>
          </p:cNvPr>
          <p:cNvCxnSpPr>
            <a:cxnSpLocks/>
          </p:cNvCxnSpPr>
          <p:nvPr/>
        </p:nvCxnSpPr>
        <p:spPr>
          <a:xfrm>
            <a:off x="5076444" y="4033183"/>
            <a:ext cx="208711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Egyenes összekötő 40">
            <a:extLst>
              <a:ext uri="{FF2B5EF4-FFF2-40B4-BE49-F238E27FC236}">
                <a16:creationId xmlns:a16="http://schemas.microsoft.com/office/drawing/2014/main" id="{E4C86BA9-A231-B970-CD2B-6D79151E69D9}"/>
              </a:ext>
            </a:extLst>
          </p:cNvPr>
          <p:cNvCxnSpPr>
            <a:cxnSpLocks/>
          </p:cNvCxnSpPr>
          <p:nvPr/>
        </p:nvCxnSpPr>
        <p:spPr>
          <a:xfrm>
            <a:off x="4991100" y="2586419"/>
            <a:ext cx="0" cy="40843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Egyenes összekötő 41">
            <a:extLst>
              <a:ext uri="{FF2B5EF4-FFF2-40B4-BE49-F238E27FC236}">
                <a16:creationId xmlns:a16="http://schemas.microsoft.com/office/drawing/2014/main" id="{9F9C1E90-8F43-F5FF-36A9-52513460F56E}"/>
              </a:ext>
            </a:extLst>
          </p:cNvPr>
          <p:cNvCxnSpPr>
            <a:cxnSpLocks/>
          </p:cNvCxnSpPr>
          <p:nvPr/>
        </p:nvCxnSpPr>
        <p:spPr>
          <a:xfrm>
            <a:off x="5015484" y="3602038"/>
            <a:ext cx="0" cy="3840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Egyenes összekötő 42">
            <a:extLst>
              <a:ext uri="{FF2B5EF4-FFF2-40B4-BE49-F238E27FC236}">
                <a16:creationId xmlns:a16="http://schemas.microsoft.com/office/drawing/2014/main" id="{2D746869-ACE0-DD6E-CF76-3581416AB694}"/>
              </a:ext>
            </a:extLst>
          </p:cNvPr>
          <p:cNvCxnSpPr>
            <a:cxnSpLocks/>
          </p:cNvCxnSpPr>
          <p:nvPr/>
        </p:nvCxnSpPr>
        <p:spPr>
          <a:xfrm flipH="1">
            <a:off x="7207754" y="3850947"/>
            <a:ext cx="1" cy="15872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Egyenes összekötő 43">
            <a:extLst>
              <a:ext uri="{FF2B5EF4-FFF2-40B4-BE49-F238E27FC236}">
                <a16:creationId xmlns:a16="http://schemas.microsoft.com/office/drawing/2014/main" id="{AA9D55AD-254F-2E42-197D-49634DC52026}"/>
              </a:ext>
            </a:extLst>
          </p:cNvPr>
          <p:cNvCxnSpPr>
            <a:cxnSpLocks/>
          </p:cNvCxnSpPr>
          <p:nvPr/>
        </p:nvCxnSpPr>
        <p:spPr>
          <a:xfrm>
            <a:off x="6435852" y="4045871"/>
            <a:ext cx="0" cy="3840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Egyenes összekötő 44">
            <a:extLst>
              <a:ext uri="{FF2B5EF4-FFF2-40B4-BE49-F238E27FC236}">
                <a16:creationId xmlns:a16="http://schemas.microsoft.com/office/drawing/2014/main" id="{A599B90D-9D99-6763-F107-C00D07B24992}"/>
              </a:ext>
            </a:extLst>
          </p:cNvPr>
          <p:cNvCxnSpPr>
            <a:cxnSpLocks/>
          </p:cNvCxnSpPr>
          <p:nvPr/>
        </p:nvCxnSpPr>
        <p:spPr>
          <a:xfrm flipV="1">
            <a:off x="6435852" y="5498055"/>
            <a:ext cx="2144268" cy="1219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Egyenes összekötő 45">
            <a:extLst>
              <a:ext uri="{FF2B5EF4-FFF2-40B4-BE49-F238E27FC236}">
                <a16:creationId xmlns:a16="http://schemas.microsoft.com/office/drawing/2014/main" id="{0B1D8E58-9CB6-03B3-A258-D1A577D3113C}"/>
              </a:ext>
            </a:extLst>
          </p:cNvPr>
          <p:cNvCxnSpPr>
            <a:cxnSpLocks/>
          </p:cNvCxnSpPr>
          <p:nvPr/>
        </p:nvCxnSpPr>
        <p:spPr>
          <a:xfrm>
            <a:off x="6435852" y="5267339"/>
            <a:ext cx="0" cy="18361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Egyenes összekötő 46">
            <a:extLst>
              <a:ext uri="{FF2B5EF4-FFF2-40B4-BE49-F238E27FC236}">
                <a16:creationId xmlns:a16="http://schemas.microsoft.com/office/drawing/2014/main" id="{547A2F1A-812E-09F2-4AEE-58E1117DCF2B}"/>
              </a:ext>
            </a:extLst>
          </p:cNvPr>
          <p:cNvCxnSpPr>
            <a:cxnSpLocks/>
          </p:cNvCxnSpPr>
          <p:nvPr/>
        </p:nvCxnSpPr>
        <p:spPr>
          <a:xfrm>
            <a:off x="8592312" y="5066910"/>
            <a:ext cx="0" cy="3840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Egyenes összekötő 52">
            <a:extLst>
              <a:ext uri="{FF2B5EF4-FFF2-40B4-BE49-F238E27FC236}">
                <a16:creationId xmlns:a16="http://schemas.microsoft.com/office/drawing/2014/main" id="{CB034C21-7E17-B40B-DCED-A8FE1E840DE4}"/>
              </a:ext>
            </a:extLst>
          </p:cNvPr>
          <p:cNvCxnSpPr>
            <a:cxnSpLocks/>
          </p:cNvCxnSpPr>
          <p:nvPr/>
        </p:nvCxnSpPr>
        <p:spPr>
          <a:xfrm>
            <a:off x="5202555" y="4045871"/>
            <a:ext cx="0" cy="3840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Szövegdoboz 53">
            <a:extLst>
              <a:ext uri="{FF2B5EF4-FFF2-40B4-BE49-F238E27FC236}">
                <a16:creationId xmlns:a16="http://schemas.microsoft.com/office/drawing/2014/main" id="{3F758BF3-8087-7493-2683-55A3213806F3}"/>
              </a:ext>
            </a:extLst>
          </p:cNvPr>
          <p:cNvSpPr txBox="1"/>
          <p:nvPr/>
        </p:nvSpPr>
        <p:spPr>
          <a:xfrm>
            <a:off x="4143756" y="4471533"/>
            <a:ext cx="1296924" cy="523220"/>
          </a:xfrm>
          <a:prstGeom prst="rect">
            <a:avLst/>
          </a:prstGeom>
          <a:noFill/>
          <a:ln>
            <a:solidFill>
              <a:schemeClr val="bg1"/>
            </a:solidFill>
          </a:ln>
        </p:spPr>
        <p:txBody>
          <a:bodyPr wrap="square">
            <a:spAutoFit/>
          </a:bodyPr>
          <a:lstStyle/>
          <a:p>
            <a:pPr algn="ctr"/>
            <a:r>
              <a:rPr lang="hu-HU" sz="2800" b="1" dirty="0" err="1">
                <a:solidFill>
                  <a:schemeClr val="bg1"/>
                </a:solidFill>
                <a:latin typeface="Times New Roman" panose="02020603050405020304" pitchFamily="18" charset="0"/>
                <a:cs typeface="Times New Roman" panose="02020603050405020304" pitchFamily="18" charset="0"/>
              </a:rPr>
              <a:t>Jóseba</a:t>
            </a:r>
            <a:endParaRPr lang="hu-HU"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7" name="Szövegdoboz 56">
            <a:extLst>
              <a:ext uri="{FF2B5EF4-FFF2-40B4-BE49-F238E27FC236}">
                <a16:creationId xmlns:a16="http://schemas.microsoft.com/office/drawing/2014/main" id="{80EFC96A-3C02-27A4-C4A6-B956B5319D02}"/>
              </a:ext>
            </a:extLst>
          </p:cNvPr>
          <p:cNvSpPr txBox="1"/>
          <p:nvPr/>
        </p:nvSpPr>
        <p:spPr>
          <a:xfrm>
            <a:off x="7586472" y="1612340"/>
            <a:ext cx="1603248" cy="769441"/>
          </a:xfrm>
          <a:prstGeom prst="rect">
            <a:avLst/>
          </a:prstGeom>
          <a:noFill/>
          <a:ln w="28575">
            <a:solidFill>
              <a:srgbClr val="FFFF00"/>
            </a:solidFill>
          </a:ln>
        </p:spPr>
        <p:txBody>
          <a:bodyPr wrap="square">
            <a:spAutoFit/>
          </a:bodyPr>
          <a:lstStyle/>
          <a:p>
            <a:pPr algn="ctr"/>
            <a:r>
              <a:rPr lang="hu-HU" sz="2800" b="1"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Jósáfát</a:t>
            </a:r>
          </a:p>
          <a:p>
            <a:pPr algn="ctr"/>
            <a:r>
              <a:rPr lang="hu-HU" sz="16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(Júda király)</a:t>
            </a:r>
          </a:p>
        </p:txBody>
      </p:sp>
      <p:sp>
        <p:nvSpPr>
          <p:cNvPr id="66" name="Szövegdoboz 65">
            <a:extLst>
              <a:ext uri="{FF2B5EF4-FFF2-40B4-BE49-F238E27FC236}">
                <a16:creationId xmlns:a16="http://schemas.microsoft.com/office/drawing/2014/main" id="{7F9B20EF-C513-5BC0-D4B7-500897EB4911}"/>
              </a:ext>
            </a:extLst>
          </p:cNvPr>
          <p:cNvSpPr txBox="1"/>
          <p:nvPr/>
        </p:nvSpPr>
        <p:spPr>
          <a:xfrm>
            <a:off x="2767584" y="4461994"/>
            <a:ext cx="1280159" cy="769441"/>
          </a:xfrm>
          <a:prstGeom prst="rect">
            <a:avLst/>
          </a:prstGeom>
          <a:noFill/>
          <a:ln w="28575">
            <a:solidFill>
              <a:srgbClr val="00B0F0"/>
            </a:solidFill>
          </a:ln>
        </p:spPr>
        <p:txBody>
          <a:bodyPr wrap="square">
            <a:spAutoFit/>
          </a:bodyPr>
          <a:lstStyle/>
          <a:p>
            <a:pPr algn="ctr"/>
            <a:r>
              <a:rPr lang="hu-HU" sz="2800" b="1" dirty="0" err="1">
                <a:solidFill>
                  <a:srgbClr val="00B0F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Jójádá</a:t>
            </a:r>
            <a:endParaRPr lang="hu-HU" sz="2800" b="1" dirty="0">
              <a:solidFill>
                <a:srgbClr val="00B0F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gn="ctr"/>
            <a:r>
              <a:rPr lang="hu-HU" sz="16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(főpap)</a:t>
            </a:r>
          </a:p>
        </p:txBody>
      </p:sp>
      <p:cxnSp>
        <p:nvCxnSpPr>
          <p:cNvPr id="67" name="Egyenes összekötő 66">
            <a:extLst>
              <a:ext uri="{FF2B5EF4-FFF2-40B4-BE49-F238E27FC236}">
                <a16:creationId xmlns:a16="http://schemas.microsoft.com/office/drawing/2014/main" id="{038BE21C-30C3-D8C8-E52B-3C5C92A607C4}"/>
              </a:ext>
            </a:extLst>
          </p:cNvPr>
          <p:cNvCxnSpPr>
            <a:cxnSpLocks/>
          </p:cNvCxnSpPr>
          <p:nvPr/>
        </p:nvCxnSpPr>
        <p:spPr>
          <a:xfrm>
            <a:off x="3387852" y="5596308"/>
            <a:ext cx="135483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Egyenes összekötő 67">
            <a:extLst>
              <a:ext uri="{FF2B5EF4-FFF2-40B4-BE49-F238E27FC236}">
                <a16:creationId xmlns:a16="http://schemas.microsoft.com/office/drawing/2014/main" id="{6DDC5078-A804-3070-5EB8-58245C5852D1}"/>
              </a:ext>
            </a:extLst>
          </p:cNvPr>
          <p:cNvCxnSpPr>
            <a:cxnSpLocks/>
          </p:cNvCxnSpPr>
          <p:nvPr/>
        </p:nvCxnSpPr>
        <p:spPr>
          <a:xfrm>
            <a:off x="3387852" y="5353400"/>
            <a:ext cx="0" cy="18361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Egyenes összekötő 76">
            <a:extLst>
              <a:ext uri="{FF2B5EF4-FFF2-40B4-BE49-F238E27FC236}">
                <a16:creationId xmlns:a16="http://schemas.microsoft.com/office/drawing/2014/main" id="{E2384DA9-1A8D-7D5F-37AC-E90570DE48AD}"/>
              </a:ext>
            </a:extLst>
          </p:cNvPr>
          <p:cNvCxnSpPr>
            <a:cxnSpLocks/>
          </p:cNvCxnSpPr>
          <p:nvPr/>
        </p:nvCxnSpPr>
        <p:spPr>
          <a:xfrm>
            <a:off x="4788789" y="5075315"/>
            <a:ext cx="0" cy="43493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19580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EDBCA4-4847-5FD7-FA18-47137E9D01A0}"/>
              </a:ext>
            </a:extLst>
          </p:cNvPr>
          <p:cNvSpPr>
            <a:spLocks noGrp="1"/>
          </p:cNvSpPr>
          <p:nvPr>
            <p:ph type="ctrTitle"/>
          </p:nvPr>
        </p:nvSpPr>
        <p:spPr/>
        <p:txBody>
          <a:bodyPr/>
          <a:lstStyle/>
          <a:p>
            <a:endParaRPr lang="hu-HU"/>
          </a:p>
        </p:txBody>
      </p:sp>
      <p:sp>
        <p:nvSpPr>
          <p:cNvPr id="3" name="Alcím 2">
            <a:extLst>
              <a:ext uri="{FF2B5EF4-FFF2-40B4-BE49-F238E27FC236}">
                <a16:creationId xmlns:a16="http://schemas.microsoft.com/office/drawing/2014/main" id="{0C8CED84-CFBC-5883-65A3-C1FCA2417F86}"/>
              </a:ext>
            </a:extLst>
          </p:cNvPr>
          <p:cNvSpPr>
            <a:spLocks noGrp="1"/>
          </p:cNvSpPr>
          <p:nvPr>
            <p:ph type="subTitle" idx="1"/>
          </p:nvPr>
        </p:nvSpPr>
        <p:spPr/>
        <p:txBody>
          <a:bodyPr/>
          <a:lstStyle/>
          <a:p>
            <a:endParaRPr lang="hu-HU"/>
          </a:p>
        </p:txBody>
      </p:sp>
      <p:pic>
        <p:nvPicPr>
          <p:cNvPr id="4" name="Picture 2" descr="Képtalálatok a következőre: PPT background">
            <a:extLst>
              <a:ext uri="{FF2B5EF4-FFF2-40B4-BE49-F238E27FC236}">
                <a16:creationId xmlns:a16="http://schemas.microsoft.com/office/drawing/2014/main" id="{42EAAF5F-6483-7307-6DD6-56F6DE27D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E7ACC3D6-233F-D297-7AAA-4B5E0573F6F5}"/>
              </a:ext>
            </a:extLst>
          </p:cNvPr>
          <p:cNvSpPr/>
          <p:nvPr/>
        </p:nvSpPr>
        <p:spPr>
          <a:xfrm>
            <a:off x="0" y="0"/>
            <a:ext cx="12192000" cy="6858000"/>
          </a:xfrm>
          <a:prstGeom prst="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a:extLst>
              <a:ext uri="{FF2B5EF4-FFF2-40B4-BE49-F238E27FC236}">
                <a16:creationId xmlns:a16="http://schemas.microsoft.com/office/drawing/2014/main" id="{859C2DA4-97DE-CDEE-5521-D7981D95DFAF}"/>
              </a:ext>
            </a:extLst>
          </p:cNvPr>
          <p:cNvSpPr txBox="1"/>
          <p:nvPr/>
        </p:nvSpPr>
        <p:spPr>
          <a:xfrm>
            <a:off x="207264" y="2423201"/>
            <a:ext cx="11777472" cy="1665521"/>
          </a:xfrm>
          <a:prstGeom prst="rect">
            <a:avLst/>
          </a:prstGeom>
          <a:noFill/>
        </p:spPr>
        <p:txBody>
          <a:bodyPr wrap="square">
            <a:spAutoFit/>
          </a:bodyPr>
          <a:lstStyle/>
          <a:p>
            <a:pPr algn="ctr">
              <a:lnSpc>
                <a:spcPct val="150000"/>
              </a:lnSpc>
            </a:pPr>
            <a:r>
              <a:rPr lang="hu-H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hu-HU" sz="3600" b="1"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a:t>
            </a:r>
            <a:r>
              <a:rPr lang="hu-H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Jóás egész életében azt tette, amit helyesnek tartott az ÚR, mivel erre tanította </a:t>
            </a:r>
            <a:r>
              <a:rPr lang="hu-H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Jójádá</a:t>
            </a:r>
            <a:r>
              <a:rPr lang="hu-H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főpap.</a:t>
            </a:r>
            <a:r>
              <a:rPr lang="hu-HU" sz="3600" b="1" dirty="0">
                <a:solidFill>
                  <a:schemeClr val="bg1"/>
                </a:solidFill>
                <a:effectLst/>
                <a:latin typeface="Times New Roman" panose="02020603050405020304" pitchFamily="18" charset="0"/>
                <a:cs typeface="Times New Roman" panose="02020603050405020304" pitchFamily="18" charset="0"/>
              </a:rPr>
              <a:t>”</a:t>
            </a:r>
            <a:r>
              <a:rPr lang="hu-HU"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II </a:t>
            </a:r>
            <a:r>
              <a:rPr lang="hu-HU"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Kir</a:t>
            </a:r>
            <a:r>
              <a:rPr lang="hu-HU"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12,3</a:t>
            </a:r>
            <a:endParaRPr lang="hu-HU"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657251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EDBCA4-4847-5FD7-FA18-47137E9D01A0}"/>
              </a:ext>
            </a:extLst>
          </p:cNvPr>
          <p:cNvSpPr>
            <a:spLocks noGrp="1"/>
          </p:cNvSpPr>
          <p:nvPr>
            <p:ph type="ctrTitle"/>
          </p:nvPr>
        </p:nvSpPr>
        <p:spPr/>
        <p:txBody>
          <a:bodyPr/>
          <a:lstStyle/>
          <a:p>
            <a:endParaRPr lang="hu-HU"/>
          </a:p>
        </p:txBody>
      </p:sp>
      <p:sp>
        <p:nvSpPr>
          <p:cNvPr id="3" name="Alcím 2">
            <a:extLst>
              <a:ext uri="{FF2B5EF4-FFF2-40B4-BE49-F238E27FC236}">
                <a16:creationId xmlns:a16="http://schemas.microsoft.com/office/drawing/2014/main" id="{0C8CED84-CFBC-5883-65A3-C1FCA2417F86}"/>
              </a:ext>
            </a:extLst>
          </p:cNvPr>
          <p:cNvSpPr>
            <a:spLocks noGrp="1"/>
          </p:cNvSpPr>
          <p:nvPr>
            <p:ph type="subTitle" idx="1"/>
          </p:nvPr>
        </p:nvSpPr>
        <p:spPr/>
        <p:txBody>
          <a:bodyPr/>
          <a:lstStyle/>
          <a:p>
            <a:endParaRPr lang="hu-HU"/>
          </a:p>
        </p:txBody>
      </p:sp>
      <p:pic>
        <p:nvPicPr>
          <p:cNvPr id="4" name="Picture 2" descr="Képtalálatok a következőre: PPT background">
            <a:extLst>
              <a:ext uri="{FF2B5EF4-FFF2-40B4-BE49-F238E27FC236}">
                <a16:creationId xmlns:a16="http://schemas.microsoft.com/office/drawing/2014/main" id="{42EAAF5F-6483-7307-6DD6-56F6DE27D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E7ACC3D6-233F-D297-7AAA-4B5E0573F6F5}"/>
              </a:ext>
            </a:extLst>
          </p:cNvPr>
          <p:cNvSpPr/>
          <p:nvPr/>
        </p:nvSpPr>
        <p:spPr>
          <a:xfrm>
            <a:off x="0" y="0"/>
            <a:ext cx="12192000" cy="6858000"/>
          </a:xfrm>
          <a:prstGeom prst="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a:extLst>
              <a:ext uri="{FF2B5EF4-FFF2-40B4-BE49-F238E27FC236}">
                <a16:creationId xmlns:a16="http://schemas.microsoft.com/office/drawing/2014/main" id="{859C2DA4-97DE-CDEE-5521-D7981D95DFAF}"/>
              </a:ext>
            </a:extLst>
          </p:cNvPr>
          <p:cNvSpPr txBox="1"/>
          <p:nvPr/>
        </p:nvSpPr>
        <p:spPr>
          <a:xfrm>
            <a:off x="207264" y="618412"/>
            <a:ext cx="11777472" cy="823752"/>
          </a:xfrm>
          <a:prstGeom prst="rect">
            <a:avLst/>
          </a:prstGeom>
          <a:noFill/>
        </p:spPr>
        <p:txBody>
          <a:bodyPr wrap="square">
            <a:spAutoFit/>
          </a:bodyPr>
          <a:lstStyle/>
          <a:p>
            <a:pPr algn="ctr">
              <a:lnSpc>
                <a:spcPct val="150000"/>
              </a:lnSpc>
            </a:pPr>
            <a:r>
              <a:rPr lang="hu-HU" sz="3600" b="1" dirty="0">
                <a:solidFill>
                  <a:schemeClr val="bg1"/>
                </a:solidFill>
                <a:effectLst/>
                <a:latin typeface="Times New Roman" panose="02020603050405020304" pitchFamily="18" charset="0"/>
                <a:ea typeface="Calibri" panose="020F0502020204030204" pitchFamily="34" charset="0"/>
              </a:rPr>
              <a:t>„amit vet az ember, azt fogja aratni is” </a:t>
            </a:r>
            <a:r>
              <a:rPr lang="hu-HU" sz="3600" dirty="0" err="1">
                <a:solidFill>
                  <a:schemeClr val="bg1"/>
                </a:solidFill>
                <a:effectLst/>
                <a:latin typeface="Times New Roman" panose="02020603050405020304" pitchFamily="18" charset="0"/>
                <a:ea typeface="Calibri" panose="020F0502020204030204" pitchFamily="34" charset="0"/>
              </a:rPr>
              <a:t>Gal</a:t>
            </a:r>
            <a:r>
              <a:rPr lang="hu-HU" sz="3600" dirty="0">
                <a:solidFill>
                  <a:schemeClr val="bg1"/>
                </a:solidFill>
                <a:effectLst/>
                <a:latin typeface="Times New Roman" panose="02020603050405020304" pitchFamily="18" charset="0"/>
                <a:ea typeface="Calibri" panose="020F0502020204030204" pitchFamily="34" charset="0"/>
              </a:rPr>
              <a:t> 6,7 </a:t>
            </a:r>
            <a:endParaRPr lang="hu-HU" sz="3600" dirty="0">
              <a:solidFill>
                <a:schemeClr val="bg1"/>
              </a:solidFill>
              <a:latin typeface="Times New Roman" panose="02020603050405020304" pitchFamily="18" charset="0"/>
              <a:cs typeface="Times New Roman" panose="02020603050405020304" pitchFamily="18" charset="0"/>
            </a:endParaRPr>
          </a:p>
        </p:txBody>
      </p:sp>
      <p:pic>
        <p:nvPicPr>
          <p:cNvPr id="2050" name="Picture 2" descr="Tél alá vetés - Kertlap Kertészeti Magazin &amp; Kertészeti Tanfolyamok">
            <a:extLst>
              <a:ext uri="{FF2B5EF4-FFF2-40B4-BE49-F238E27FC236}">
                <a16:creationId xmlns:a16="http://schemas.microsoft.com/office/drawing/2014/main" id="{BBF6742D-7E7C-23F3-B390-2BAA8C531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75" y="2031920"/>
            <a:ext cx="6191250" cy="4648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17138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EDBCA4-4847-5FD7-FA18-47137E9D01A0}"/>
              </a:ext>
            </a:extLst>
          </p:cNvPr>
          <p:cNvSpPr>
            <a:spLocks noGrp="1"/>
          </p:cNvSpPr>
          <p:nvPr>
            <p:ph type="ctrTitle"/>
          </p:nvPr>
        </p:nvSpPr>
        <p:spPr/>
        <p:txBody>
          <a:bodyPr/>
          <a:lstStyle/>
          <a:p>
            <a:endParaRPr lang="hu-HU"/>
          </a:p>
        </p:txBody>
      </p:sp>
      <p:sp>
        <p:nvSpPr>
          <p:cNvPr id="3" name="Alcím 2">
            <a:extLst>
              <a:ext uri="{FF2B5EF4-FFF2-40B4-BE49-F238E27FC236}">
                <a16:creationId xmlns:a16="http://schemas.microsoft.com/office/drawing/2014/main" id="{0C8CED84-CFBC-5883-65A3-C1FCA2417F86}"/>
              </a:ext>
            </a:extLst>
          </p:cNvPr>
          <p:cNvSpPr>
            <a:spLocks noGrp="1"/>
          </p:cNvSpPr>
          <p:nvPr>
            <p:ph type="subTitle" idx="1"/>
          </p:nvPr>
        </p:nvSpPr>
        <p:spPr/>
        <p:txBody>
          <a:bodyPr/>
          <a:lstStyle/>
          <a:p>
            <a:endParaRPr lang="hu-HU"/>
          </a:p>
        </p:txBody>
      </p:sp>
      <p:pic>
        <p:nvPicPr>
          <p:cNvPr id="4" name="Picture 2" descr="Képtalálatok a következőre: PPT background">
            <a:extLst>
              <a:ext uri="{FF2B5EF4-FFF2-40B4-BE49-F238E27FC236}">
                <a16:creationId xmlns:a16="http://schemas.microsoft.com/office/drawing/2014/main" id="{42EAAF5F-6483-7307-6DD6-56F6DE27D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E7ACC3D6-233F-D297-7AAA-4B5E0573F6F5}"/>
              </a:ext>
            </a:extLst>
          </p:cNvPr>
          <p:cNvSpPr/>
          <p:nvPr/>
        </p:nvSpPr>
        <p:spPr>
          <a:xfrm>
            <a:off x="0" y="0"/>
            <a:ext cx="12192000" cy="6858000"/>
          </a:xfrm>
          <a:prstGeom prst="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a:extLst>
              <a:ext uri="{FF2B5EF4-FFF2-40B4-BE49-F238E27FC236}">
                <a16:creationId xmlns:a16="http://schemas.microsoft.com/office/drawing/2014/main" id="{859C2DA4-97DE-CDEE-5521-D7981D95DFAF}"/>
              </a:ext>
            </a:extLst>
          </p:cNvPr>
          <p:cNvSpPr txBox="1"/>
          <p:nvPr/>
        </p:nvSpPr>
        <p:spPr>
          <a:xfrm>
            <a:off x="196246" y="32748"/>
            <a:ext cx="11777471" cy="707886"/>
          </a:xfrm>
          <a:prstGeom prst="rect">
            <a:avLst/>
          </a:prstGeom>
          <a:solidFill>
            <a:srgbClr val="FFFF00"/>
          </a:solidFill>
          <a:ln w="38100">
            <a:solidFill>
              <a:srgbClr val="00B0F0"/>
            </a:solidFill>
          </a:ln>
        </p:spPr>
        <p:txBody>
          <a:bodyPr wrap="square">
            <a:spAutoFit/>
          </a:bodyPr>
          <a:lstStyle/>
          <a:p>
            <a:pPr algn="ctr"/>
            <a:r>
              <a:rPr lang="hu-HU" sz="4000" b="1" spc="600" dirty="0">
                <a:solidFill>
                  <a:srgbClr val="00B0F0"/>
                </a:solidFill>
                <a:effectLst>
                  <a:outerShdw blurRad="38100" dist="38100" dir="2700000" algn="tl">
                    <a:srgbClr val="000000">
                      <a:alpha val="43137"/>
                    </a:srgbClr>
                  </a:outerShdw>
                </a:effectLst>
                <a:highlight>
                  <a:srgbClr val="FFFF00"/>
                </a:highlight>
                <a:latin typeface="Times New Roman" panose="02020603050405020304" pitchFamily="18" charset="0"/>
                <a:ea typeface="Calibri" panose="020F0502020204030204" pitchFamily="34" charset="0"/>
              </a:rPr>
              <a:t>„amit vet az ember,</a:t>
            </a:r>
            <a:endParaRPr lang="hu-HU" sz="4000" spc="600" dirty="0">
              <a:solidFill>
                <a:srgbClr val="00B0F0"/>
              </a:solidFill>
              <a:effectLst>
                <a:outerShdw blurRad="38100" dist="38100" dir="2700000" algn="tl">
                  <a:srgbClr val="000000">
                    <a:alpha val="43137"/>
                  </a:srgbClr>
                </a:outerShdw>
              </a:effectLst>
              <a:highlight>
                <a:srgbClr val="FFFF00"/>
              </a:highlight>
              <a:latin typeface="Times New Roman" panose="02020603050405020304" pitchFamily="18" charset="0"/>
              <a:cs typeface="Times New Roman" panose="02020603050405020304" pitchFamily="18" charset="0"/>
            </a:endParaRPr>
          </a:p>
        </p:txBody>
      </p:sp>
      <p:sp>
        <p:nvSpPr>
          <p:cNvPr id="6" name="Szövegdoboz 5">
            <a:extLst>
              <a:ext uri="{FF2B5EF4-FFF2-40B4-BE49-F238E27FC236}">
                <a16:creationId xmlns:a16="http://schemas.microsoft.com/office/drawing/2014/main" id="{3E14F801-C4DC-10FC-4C0C-F62AFDDC2138}"/>
              </a:ext>
            </a:extLst>
          </p:cNvPr>
          <p:cNvSpPr txBox="1"/>
          <p:nvPr/>
        </p:nvSpPr>
        <p:spPr>
          <a:xfrm>
            <a:off x="6275941" y="2555672"/>
            <a:ext cx="5708794" cy="823752"/>
          </a:xfrm>
          <a:prstGeom prst="rect">
            <a:avLst/>
          </a:prstGeom>
          <a:noFill/>
          <a:ln>
            <a:solidFill>
              <a:srgbClr val="FFFF00"/>
            </a:solidFill>
          </a:ln>
        </p:spPr>
        <p:txBody>
          <a:bodyPr wrap="square">
            <a:spAutoFit/>
          </a:bodyPr>
          <a:lstStyle/>
          <a:p>
            <a:pPr algn="ctr">
              <a:lnSpc>
                <a:spcPct val="150000"/>
              </a:lnSpc>
            </a:pPr>
            <a:r>
              <a:rPr lang="hu-HU" sz="3600" b="1" dirty="0">
                <a:solidFill>
                  <a:srgbClr val="FFFF00"/>
                </a:solidFill>
                <a:effectLst/>
                <a:latin typeface="Times New Roman" panose="02020603050405020304" pitchFamily="18" charset="0"/>
                <a:ea typeface="Calibri" panose="020F0502020204030204" pitchFamily="34" charset="0"/>
              </a:rPr>
              <a:t>- tiszta élet</a:t>
            </a:r>
            <a:endParaRPr lang="hu-HU" sz="3600" dirty="0">
              <a:solidFill>
                <a:srgbClr val="FFFF00"/>
              </a:solidFill>
              <a:latin typeface="Times New Roman" panose="02020603050405020304" pitchFamily="18" charset="0"/>
              <a:cs typeface="Times New Roman" panose="02020603050405020304" pitchFamily="18" charset="0"/>
            </a:endParaRPr>
          </a:p>
        </p:txBody>
      </p:sp>
      <p:sp>
        <p:nvSpPr>
          <p:cNvPr id="8" name="Szövegdoboz 7">
            <a:extLst>
              <a:ext uri="{FF2B5EF4-FFF2-40B4-BE49-F238E27FC236}">
                <a16:creationId xmlns:a16="http://schemas.microsoft.com/office/drawing/2014/main" id="{E8FC1D5A-5C07-E968-B971-DFAD3B27EFC7}"/>
              </a:ext>
            </a:extLst>
          </p:cNvPr>
          <p:cNvSpPr txBox="1"/>
          <p:nvPr/>
        </p:nvSpPr>
        <p:spPr>
          <a:xfrm>
            <a:off x="207265" y="801262"/>
            <a:ext cx="5708794" cy="823752"/>
          </a:xfrm>
          <a:prstGeom prst="rect">
            <a:avLst/>
          </a:prstGeom>
          <a:noFill/>
          <a:ln>
            <a:solidFill>
              <a:srgbClr val="00B0F0"/>
            </a:solidFill>
          </a:ln>
        </p:spPr>
        <p:txBody>
          <a:bodyPr wrap="square">
            <a:spAutoFit/>
          </a:bodyPr>
          <a:lstStyle/>
          <a:p>
            <a:pPr algn="ctr">
              <a:lnSpc>
                <a:spcPct val="150000"/>
              </a:lnSpc>
            </a:pPr>
            <a:r>
              <a:rPr lang="hu-HU" sz="3600" b="1" dirty="0">
                <a:solidFill>
                  <a:srgbClr val="00B0F0"/>
                </a:solidFill>
                <a:effectLst/>
                <a:latin typeface="Times New Roman" panose="02020603050405020304" pitchFamily="18" charset="0"/>
                <a:ea typeface="Calibri" panose="020F0502020204030204" pitchFamily="34" charset="0"/>
              </a:rPr>
              <a:t>- tiszteletlenség</a:t>
            </a:r>
            <a:endParaRPr lang="hu-HU" sz="3600" dirty="0">
              <a:solidFill>
                <a:srgbClr val="00B0F0"/>
              </a:solidFill>
              <a:latin typeface="Times New Roman" panose="02020603050405020304" pitchFamily="18" charset="0"/>
              <a:cs typeface="Times New Roman" panose="02020603050405020304" pitchFamily="18" charset="0"/>
            </a:endParaRPr>
          </a:p>
        </p:txBody>
      </p:sp>
      <p:sp>
        <p:nvSpPr>
          <p:cNvPr id="9" name="Szövegdoboz 8">
            <a:extLst>
              <a:ext uri="{FF2B5EF4-FFF2-40B4-BE49-F238E27FC236}">
                <a16:creationId xmlns:a16="http://schemas.microsoft.com/office/drawing/2014/main" id="{87D78AD7-D293-5F53-224F-BB1147698843}"/>
              </a:ext>
            </a:extLst>
          </p:cNvPr>
          <p:cNvSpPr txBox="1"/>
          <p:nvPr/>
        </p:nvSpPr>
        <p:spPr>
          <a:xfrm>
            <a:off x="6275943" y="801262"/>
            <a:ext cx="5708794" cy="823752"/>
          </a:xfrm>
          <a:prstGeom prst="rect">
            <a:avLst/>
          </a:prstGeom>
          <a:noFill/>
          <a:ln>
            <a:solidFill>
              <a:srgbClr val="FFFF00"/>
            </a:solidFill>
          </a:ln>
        </p:spPr>
        <p:txBody>
          <a:bodyPr wrap="square">
            <a:spAutoFit/>
          </a:bodyPr>
          <a:lstStyle/>
          <a:p>
            <a:pPr algn="ctr">
              <a:lnSpc>
                <a:spcPct val="150000"/>
              </a:lnSpc>
            </a:pPr>
            <a:r>
              <a:rPr lang="hu-HU" sz="3600" b="1" dirty="0">
                <a:solidFill>
                  <a:srgbClr val="FFFF00"/>
                </a:solidFill>
                <a:effectLst/>
                <a:latin typeface="Times New Roman" panose="02020603050405020304" pitchFamily="18" charset="0"/>
                <a:ea typeface="Calibri" panose="020F0502020204030204" pitchFamily="34" charset="0"/>
              </a:rPr>
              <a:t>- tisztelet</a:t>
            </a:r>
            <a:endParaRPr lang="hu-HU" sz="3600" dirty="0">
              <a:solidFill>
                <a:srgbClr val="FFFF00"/>
              </a:solidFill>
              <a:latin typeface="Times New Roman" panose="02020603050405020304" pitchFamily="18" charset="0"/>
              <a:cs typeface="Times New Roman" panose="02020603050405020304" pitchFamily="18" charset="0"/>
            </a:endParaRPr>
          </a:p>
        </p:txBody>
      </p:sp>
      <p:sp>
        <p:nvSpPr>
          <p:cNvPr id="10" name="Szövegdoboz 9">
            <a:extLst>
              <a:ext uri="{FF2B5EF4-FFF2-40B4-BE49-F238E27FC236}">
                <a16:creationId xmlns:a16="http://schemas.microsoft.com/office/drawing/2014/main" id="{4AA8E757-934C-FBEC-F95E-F8A3E06B9510}"/>
              </a:ext>
            </a:extLst>
          </p:cNvPr>
          <p:cNvSpPr txBox="1"/>
          <p:nvPr/>
        </p:nvSpPr>
        <p:spPr>
          <a:xfrm>
            <a:off x="207265" y="1678467"/>
            <a:ext cx="5708794" cy="823752"/>
          </a:xfrm>
          <a:prstGeom prst="rect">
            <a:avLst/>
          </a:prstGeom>
          <a:noFill/>
          <a:ln>
            <a:solidFill>
              <a:srgbClr val="00B0F0"/>
            </a:solidFill>
          </a:ln>
        </p:spPr>
        <p:txBody>
          <a:bodyPr wrap="square">
            <a:spAutoFit/>
          </a:bodyPr>
          <a:lstStyle/>
          <a:p>
            <a:pPr algn="ctr">
              <a:lnSpc>
                <a:spcPct val="150000"/>
              </a:lnSpc>
            </a:pPr>
            <a:r>
              <a:rPr lang="hu-HU" sz="3600" b="1" dirty="0">
                <a:solidFill>
                  <a:srgbClr val="00B0F0"/>
                </a:solidFill>
                <a:effectLst/>
                <a:latin typeface="Times New Roman" panose="02020603050405020304" pitchFamily="18" charset="0"/>
                <a:ea typeface="Calibri" panose="020F0502020204030204" pitchFamily="34" charset="0"/>
              </a:rPr>
              <a:t>- </a:t>
            </a:r>
            <a:r>
              <a:rPr lang="hu-HU" sz="3600" b="1" dirty="0">
                <a:solidFill>
                  <a:srgbClr val="00B0F0"/>
                </a:solidFill>
                <a:latin typeface="Times New Roman" panose="02020603050405020304" pitchFamily="18" charset="0"/>
                <a:ea typeface="Calibri" panose="020F0502020204030204" pitchFamily="34" charset="0"/>
              </a:rPr>
              <a:t>káromkodás</a:t>
            </a:r>
            <a:endParaRPr lang="hu-HU" sz="3600" dirty="0">
              <a:solidFill>
                <a:srgbClr val="00B0F0"/>
              </a:solidFill>
              <a:latin typeface="Times New Roman" panose="02020603050405020304" pitchFamily="18" charset="0"/>
              <a:cs typeface="Times New Roman" panose="02020603050405020304" pitchFamily="18" charset="0"/>
            </a:endParaRPr>
          </a:p>
        </p:txBody>
      </p:sp>
      <p:sp>
        <p:nvSpPr>
          <p:cNvPr id="11" name="Szövegdoboz 10">
            <a:extLst>
              <a:ext uri="{FF2B5EF4-FFF2-40B4-BE49-F238E27FC236}">
                <a16:creationId xmlns:a16="http://schemas.microsoft.com/office/drawing/2014/main" id="{7B8AED2F-2ADE-ADCF-5DC0-8B118BEA914D}"/>
              </a:ext>
            </a:extLst>
          </p:cNvPr>
          <p:cNvSpPr txBox="1"/>
          <p:nvPr/>
        </p:nvSpPr>
        <p:spPr>
          <a:xfrm>
            <a:off x="207263" y="2555672"/>
            <a:ext cx="5708794" cy="823752"/>
          </a:xfrm>
          <a:prstGeom prst="rect">
            <a:avLst/>
          </a:prstGeom>
          <a:noFill/>
          <a:ln>
            <a:solidFill>
              <a:srgbClr val="00B0F0"/>
            </a:solidFill>
          </a:ln>
        </p:spPr>
        <p:txBody>
          <a:bodyPr wrap="square">
            <a:spAutoFit/>
          </a:bodyPr>
          <a:lstStyle/>
          <a:p>
            <a:pPr algn="ctr">
              <a:lnSpc>
                <a:spcPct val="150000"/>
              </a:lnSpc>
            </a:pPr>
            <a:r>
              <a:rPr lang="hu-HU" sz="3600" b="1" dirty="0">
                <a:solidFill>
                  <a:srgbClr val="00B0F0"/>
                </a:solidFill>
                <a:effectLst/>
                <a:latin typeface="Times New Roman" panose="02020603050405020304" pitchFamily="18" charset="0"/>
                <a:ea typeface="Calibri" panose="020F0502020204030204" pitchFamily="34" charset="0"/>
              </a:rPr>
              <a:t>- </a:t>
            </a:r>
            <a:r>
              <a:rPr lang="hu-HU" sz="3600" b="1" dirty="0">
                <a:solidFill>
                  <a:srgbClr val="00B0F0"/>
                </a:solidFill>
                <a:latin typeface="Times New Roman" panose="02020603050405020304" pitchFamily="18" charset="0"/>
                <a:ea typeface="Calibri" panose="020F0502020204030204" pitchFamily="34" charset="0"/>
              </a:rPr>
              <a:t>paráznaság</a:t>
            </a:r>
            <a:endParaRPr lang="hu-HU" sz="3600" dirty="0">
              <a:solidFill>
                <a:srgbClr val="00B0F0"/>
              </a:solidFill>
              <a:latin typeface="Times New Roman" panose="02020603050405020304" pitchFamily="18" charset="0"/>
              <a:cs typeface="Times New Roman" panose="02020603050405020304" pitchFamily="18" charset="0"/>
            </a:endParaRPr>
          </a:p>
        </p:txBody>
      </p:sp>
      <p:sp>
        <p:nvSpPr>
          <p:cNvPr id="12" name="Szövegdoboz 11">
            <a:extLst>
              <a:ext uri="{FF2B5EF4-FFF2-40B4-BE49-F238E27FC236}">
                <a16:creationId xmlns:a16="http://schemas.microsoft.com/office/drawing/2014/main" id="{61B79958-E2DD-85A4-A768-F22385273F6C}"/>
              </a:ext>
            </a:extLst>
          </p:cNvPr>
          <p:cNvSpPr txBox="1"/>
          <p:nvPr/>
        </p:nvSpPr>
        <p:spPr>
          <a:xfrm>
            <a:off x="207263" y="3458424"/>
            <a:ext cx="5708794" cy="823752"/>
          </a:xfrm>
          <a:prstGeom prst="rect">
            <a:avLst/>
          </a:prstGeom>
          <a:noFill/>
          <a:ln>
            <a:solidFill>
              <a:srgbClr val="00B0F0"/>
            </a:solidFill>
          </a:ln>
        </p:spPr>
        <p:txBody>
          <a:bodyPr wrap="square">
            <a:spAutoFit/>
          </a:bodyPr>
          <a:lstStyle/>
          <a:p>
            <a:pPr algn="ctr">
              <a:lnSpc>
                <a:spcPct val="150000"/>
              </a:lnSpc>
            </a:pPr>
            <a:r>
              <a:rPr lang="hu-HU" sz="3600" b="1" dirty="0">
                <a:solidFill>
                  <a:srgbClr val="00B0F0"/>
                </a:solidFill>
                <a:effectLst/>
                <a:latin typeface="Times New Roman" panose="02020603050405020304" pitchFamily="18" charset="0"/>
                <a:ea typeface="Calibri" panose="020F0502020204030204" pitchFamily="34" charset="0"/>
              </a:rPr>
              <a:t>- </a:t>
            </a:r>
            <a:r>
              <a:rPr lang="hu-HU" sz="3600" b="1" dirty="0">
                <a:solidFill>
                  <a:srgbClr val="00B0F0"/>
                </a:solidFill>
                <a:latin typeface="Times New Roman" panose="02020603050405020304" pitchFamily="18" charset="0"/>
                <a:ea typeface="Calibri" panose="020F0502020204030204" pitchFamily="34" charset="0"/>
              </a:rPr>
              <a:t>becstelenség</a:t>
            </a:r>
            <a:endParaRPr lang="hu-HU" sz="3600" dirty="0">
              <a:solidFill>
                <a:srgbClr val="00B0F0"/>
              </a:solidFill>
              <a:latin typeface="Times New Roman" panose="02020603050405020304" pitchFamily="18" charset="0"/>
              <a:cs typeface="Times New Roman" panose="02020603050405020304" pitchFamily="18" charset="0"/>
            </a:endParaRPr>
          </a:p>
        </p:txBody>
      </p:sp>
      <p:sp>
        <p:nvSpPr>
          <p:cNvPr id="13" name="Szövegdoboz 12">
            <a:extLst>
              <a:ext uri="{FF2B5EF4-FFF2-40B4-BE49-F238E27FC236}">
                <a16:creationId xmlns:a16="http://schemas.microsoft.com/office/drawing/2014/main" id="{F8567CC3-751C-C79D-12A1-1A6533CC3BD8}"/>
              </a:ext>
            </a:extLst>
          </p:cNvPr>
          <p:cNvSpPr txBox="1"/>
          <p:nvPr/>
        </p:nvSpPr>
        <p:spPr>
          <a:xfrm>
            <a:off x="207263" y="4361176"/>
            <a:ext cx="5708794" cy="823752"/>
          </a:xfrm>
          <a:prstGeom prst="rect">
            <a:avLst/>
          </a:prstGeom>
          <a:noFill/>
          <a:ln>
            <a:solidFill>
              <a:srgbClr val="00B0F0"/>
            </a:solidFill>
          </a:ln>
        </p:spPr>
        <p:txBody>
          <a:bodyPr wrap="square">
            <a:spAutoFit/>
          </a:bodyPr>
          <a:lstStyle/>
          <a:p>
            <a:pPr algn="ctr">
              <a:lnSpc>
                <a:spcPct val="150000"/>
              </a:lnSpc>
            </a:pPr>
            <a:r>
              <a:rPr lang="hu-HU" sz="3600" b="1" dirty="0">
                <a:solidFill>
                  <a:srgbClr val="00B0F0"/>
                </a:solidFill>
                <a:effectLst/>
                <a:latin typeface="Times New Roman" panose="02020603050405020304" pitchFamily="18" charset="0"/>
                <a:ea typeface="Calibri" panose="020F0502020204030204" pitchFamily="34" charset="0"/>
              </a:rPr>
              <a:t>- </a:t>
            </a:r>
            <a:r>
              <a:rPr lang="hu-HU" sz="3600" b="1" dirty="0">
                <a:solidFill>
                  <a:srgbClr val="00B0F0"/>
                </a:solidFill>
                <a:latin typeface="Times New Roman" panose="02020603050405020304" pitchFamily="18" charset="0"/>
                <a:ea typeface="Calibri" panose="020F0502020204030204" pitchFamily="34" charset="0"/>
              </a:rPr>
              <a:t>hazugság</a:t>
            </a:r>
            <a:endParaRPr lang="hu-HU" sz="3600" dirty="0">
              <a:solidFill>
                <a:srgbClr val="00B0F0"/>
              </a:solidFill>
              <a:latin typeface="Times New Roman" panose="02020603050405020304" pitchFamily="18" charset="0"/>
              <a:cs typeface="Times New Roman" panose="02020603050405020304" pitchFamily="18" charset="0"/>
            </a:endParaRPr>
          </a:p>
        </p:txBody>
      </p:sp>
      <p:sp>
        <p:nvSpPr>
          <p:cNvPr id="14" name="Szövegdoboz 13">
            <a:extLst>
              <a:ext uri="{FF2B5EF4-FFF2-40B4-BE49-F238E27FC236}">
                <a16:creationId xmlns:a16="http://schemas.microsoft.com/office/drawing/2014/main" id="{72CB8282-4942-38E3-233F-FD191C5D3582}"/>
              </a:ext>
            </a:extLst>
          </p:cNvPr>
          <p:cNvSpPr txBox="1"/>
          <p:nvPr/>
        </p:nvSpPr>
        <p:spPr>
          <a:xfrm>
            <a:off x="6275943" y="1662363"/>
            <a:ext cx="5708794" cy="823752"/>
          </a:xfrm>
          <a:prstGeom prst="rect">
            <a:avLst/>
          </a:prstGeom>
          <a:noFill/>
          <a:ln>
            <a:solidFill>
              <a:srgbClr val="FFFF00"/>
            </a:solidFill>
          </a:ln>
        </p:spPr>
        <p:txBody>
          <a:bodyPr wrap="square">
            <a:spAutoFit/>
          </a:bodyPr>
          <a:lstStyle/>
          <a:p>
            <a:pPr algn="ctr">
              <a:lnSpc>
                <a:spcPct val="150000"/>
              </a:lnSpc>
            </a:pPr>
            <a:r>
              <a:rPr lang="hu-HU" sz="3600" b="1" dirty="0">
                <a:solidFill>
                  <a:srgbClr val="FFFF00"/>
                </a:solidFill>
                <a:effectLst/>
                <a:latin typeface="Times New Roman" panose="02020603050405020304" pitchFamily="18" charset="0"/>
                <a:ea typeface="Calibri" panose="020F0502020204030204" pitchFamily="34" charset="0"/>
              </a:rPr>
              <a:t>- </a:t>
            </a:r>
            <a:r>
              <a:rPr lang="hu-HU" sz="3600" b="1" dirty="0">
                <a:solidFill>
                  <a:srgbClr val="FFFF00"/>
                </a:solidFill>
                <a:latin typeface="Times New Roman" panose="02020603050405020304" pitchFamily="18" charset="0"/>
                <a:ea typeface="Calibri" panose="020F0502020204030204" pitchFamily="34" charset="0"/>
              </a:rPr>
              <a:t>t</a:t>
            </a:r>
            <a:r>
              <a:rPr lang="hu-HU" sz="3600" b="1" dirty="0">
                <a:solidFill>
                  <a:srgbClr val="FFFF00"/>
                </a:solidFill>
                <a:effectLst/>
                <a:latin typeface="Times New Roman" panose="02020603050405020304" pitchFamily="18" charset="0"/>
                <a:ea typeface="Calibri" panose="020F0502020204030204" pitchFamily="34" charset="0"/>
              </a:rPr>
              <a:t>iszta beszéd</a:t>
            </a:r>
            <a:endParaRPr lang="hu-HU" sz="3600" dirty="0">
              <a:solidFill>
                <a:srgbClr val="FFFF00"/>
              </a:solidFill>
              <a:latin typeface="Times New Roman" panose="02020603050405020304" pitchFamily="18" charset="0"/>
              <a:cs typeface="Times New Roman" panose="02020603050405020304" pitchFamily="18" charset="0"/>
            </a:endParaRPr>
          </a:p>
        </p:txBody>
      </p:sp>
      <p:sp>
        <p:nvSpPr>
          <p:cNvPr id="15" name="Szövegdoboz 14">
            <a:extLst>
              <a:ext uri="{FF2B5EF4-FFF2-40B4-BE49-F238E27FC236}">
                <a16:creationId xmlns:a16="http://schemas.microsoft.com/office/drawing/2014/main" id="{A0C9A2BB-BE7A-1A54-5666-038807C27E5B}"/>
              </a:ext>
            </a:extLst>
          </p:cNvPr>
          <p:cNvSpPr txBox="1"/>
          <p:nvPr/>
        </p:nvSpPr>
        <p:spPr>
          <a:xfrm>
            <a:off x="6275941" y="3458424"/>
            <a:ext cx="5708794" cy="823752"/>
          </a:xfrm>
          <a:prstGeom prst="rect">
            <a:avLst/>
          </a:prstGeom>
          <a:noFill/>
          <a:ln>
            <a:solidFill>
              <a:srgbClr val="FFFF00"/>
            </a:solidFill>
          </a:ln>
        </p:spPr>
        <p:txBody>
          <a:bodyPr wrap="square">
            <a:spAutoFit/>
          </a:bodyPr>
          <a:lstStyle/>
          <a:p>
            <a:pPr algn="ctr">
              <a:lnSpc>
                <a:spcPct val="150000"/>
              </a:lnSpc>
            </a:pPr>
            <a:r>
              <a:rPr lang="hu-HU" sz="3600" b="1" dirty="0">
                <a:solidFill>
                  <a:srgbClr val="FFFF00"/>
                </a:solidFill>
                <a:effectLst/>
                <a:latin typeface="Times New Roman" panose="02020603050405020304" pitchFamily="18" charset="0"/>
                <a:ea typeface="Calibri" panose="020F0502020204030204" pitchFamily="34" charset="0"/>
              </a:rPr>
              <a:t>- becsületesség</a:t>
            </a:r>
            <a:endParaRPr lang="hu-HU" sz="3600" dirty="0">
              <a:solidFill>
                <a:srgbClr val="FFFF00"/>
              </a:solidFill>
              <a:latin typeface="Times New Roman" panose="02020603050405020304" pitchFamily="18" charset="0"/>
              <a:cs typeface="Times New Roman" panose="02020603050405020304" pitchFamily="18" charset="0"/>
            </a:endParaRPr>
          </a:p>
        </p:txBody>
      </p:sp>
      <p:sp>
        <p:nvSpPr>
          <p:cNvPr id="16" name="Szövegdoboz 15">
            <a:extLst>
              <a:ext uri="{FF2B5EF4-FFF2-40B4-BE49-F238E27FC236}">
                <a16:creationId xmlns:a16="http://schemas.microsoft.com/office/drawing/2014/main" id="{8BE4B9B8-4E5E-4D5A-64AB-6E9A894A901C}"/>
              </a:ext>
            </a:extLst>
          </p:cNvPr>
          <p:cNvSpPr txBox="1"/>
          <p:nvPr/>
        </p:nvSpPr>
        <p:spPr>
          <a:xfrm>
            <a:off x="6275941" y="4361176"/>
            <a:ext cx="5708794" cy="823752"/>
          </a:xfrm>
          <a:prstGeom prst="rect">
            <a:avLst/>
          </a:prstGeom>
          <a:noFill/>
          <a:ln>
            <a:solidFill>
              <a:srgbClr val="FFFF00"/>
            </a:solidFill>
          </a:ln>
        </p:spPr>
        <p:txBody>
          <a:bodyPr wrap="square">
            <a:spAutoFit/>
          </a:bodyPr>
          <a:lstStyle/>
          <a:p>
            <a:pPr algn="ctr">
              <a:lnSpc>
                <a:spcPct val="150000"/>
              </a:lnSpc>
            </a:pPr>
            <a:r>
              <a:rPr lang="hu-HU" sz="3600" b="1" dirty="0">
                <a:solidFill>
                  <a:srgbClr val="FFFF00"/>
                </a:solidFill>
                <a:effectLst/>
                <a:latin typeface="Times New Roman" panose="02020603050405020304" pitchFamily="18" charset="0"/>
                <a:ea typeface="Calibri" panose="020F0502020204030204" pitchFamily="34" charset="0"/>
              </a:rPr>
              <a:t>- igaz beszéd</a:t>
            </a:r>
            <a:endParaRPr lang="hu-HU" sz="3600" dirty="0">
              <a:solidFill>
                <a:srgbClr val="FFFF00"/>
              </a:solidFill>
              <a:latin typeface="Times New Roman" panose="02020603050405020304" pitchFamily="18" charset="0"/>
              <a:cs typeface="Times New Roman" panose="02020603050405020304" pitchFamily="18" charset="0"/>
            </a:endParaRPr>
          </a:p>
        </p:txBody>
      </p:sp>
      <p:sp>
        <p:nvSpPr>
          <p:cNvPr id="17" name="Szövegdoboz 16">
            <a:extLst>
              <a:ext uri="{FF2B5EF4-FFF2-40B4-BE49-F238E27FC236}">
                <a16:creationId xmlns:a16="http://schemas.microsoft.com/office/drawing/2014/main" id="{A9FC3BCD-B39A-8C2F-2A84-F6E86306732C}"/>
              </a:ext>
            </a:extLst>
          </p:cNvPr>
          <p:cNvSpPr txBox="1"/>
          <p:nvPr/>
        </p:nvSpPr>
        <p:spPr>
          <a:xfrm>
            <a:off x="207263" y="6123836"/>
            <a:ext cx="11777472" cy="707886"/>
          </a:xfrm>
          <a:prstGeom prst="rect">
            <a:avLst/>
          </a:prstGeom>
          <a:solidFill>
            <a:srgbClr val="00B0F0"/>
          </a:solidFill>
          <a:ln w="38100">
            <a:solidFill>
              <a:srgbClr val="FFFF00"/>
            </a:solidFill>
          </a:ln>
        </p:spPr>
        <p:txBody>
          <a:bodyPr wrap="square">
            <a:spAutoFit/>
          </a:bodyPr>
          <a:lstStyle/>
          <a:p>
            <a:pPr algn="ctr"/>
            <a:r>
              <a:rPr lang="hu-HU" sz="4000" b="1" spc="600"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azt fogja aratni” </a:t>
            </a:r>
            <a:r>
              <a:rPr lang="hu-HU" sz="4000" b="1" spc="600" dirty="0" err="1">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Gal</a:t>
            </a:r>
            <a:r>
              <a:rPr lang="hu-HU" sz="4000" b="1" spc="600"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6,7</a:t>
            </a:r>
            <a:endParaRPr lang="hu-HU" sz="4000" spc="6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Szövegdoboz 17">
            <a:extLst>
              <a:ext uri="{FF2B5EF4-FFF2-40B4-BE49-F238E27FC236}">
                <a16:creationId xmlns:a16="http://schemas.microsoft.com/office/drawing/2014/main" id="{98EF92D3-7FF4-B054-A117-75E2CDA7D190}"/>
              </a:ext>
            </a:extLst>
          </p:cNvPr>
          <p:cNvSpPr txBox="1"/>
          <p:nvPr/>
        </p:nvSpPr>
        <p:spPr>
          <a:xfrm>
            <a:off x="207262" y="5242506"/>
            <a:ext cx="5708794" cy="823752"/>
          </a:xfrm>
          <a:prstGeom prst="rect">
            <a:avLst/>
          </a:prstGeom>
          <a:noFill/>
          <a:ln>
            <a:solidFill>
              <a:srgbClr val="00B0F0"/>
            </a:solidFill>
          </a:ln>
        </p:spPr>
        <p:txBody>
          <a:bodyPr wrap="square">
            <a:spAutoFit/>
          </a:bodyPr>
          <a:lstStyle/>
          <a:p>
            <a:pPr algn="ctr">
              <a:lnSpc>
                <a:spcPct val="150000"/>
              </a:lnSpc>
            </a:pPr>
            <a:r>
              <a:rPr lang="hu-HU" sz="3600" b="1" dirty="0">
                <a:solidFill>
                  <a:srgbClr val="00B0F0"/>
                </a:solidFill>
                <a:effectLst/>
                <a:latin typeface="Times New Roman" panose="02020603050405020304" pitchFamily="18" charset="0"/>
                <a:ea typeface="Calibri" panose="020F0502020204030204" pitchFamily="34" charset="0"/>
              </a:rPr>
              <a:t>- </a:t>
            </a:r>
            <a:r>
              <a:rPr lang="hu-HU" sz="3600" b="1" dirty="0">
                <a:solidFill>
                  <a:srgbClr val="00B0F0"/>
                </a:solidFill>
                <a:latin typeface="Times New Roman" panose="02020603050405020304" pitchFamily="18" charset="0"/>
                <a:ea typeface="Calibri" panose="020F0502020204030204" pitchFamily="34" charset="0"/>
              </a:rPr>
              <a:t>békétlenség</a:t>
            </a:r>
            <a:endParaRPr lang="hu-HU" sz="3600" dirty="0">
              <a:solidFill>
                <a:srgbClr val="00B0F0"/>
              </a:solidFill>
              <a:latin typeface="Times New Roman" panose="02020603050405020304" pitchFamily="18" charset="0"/>
              <a:cs typeface="Times New Roman" panose="02020603050405020304" pitchFamily="18" charset="0"/>
            </a:endParaRPr>
          </a:p>
        </p:txBody>
      </p:sp>
      <p:sp>
        <p:nvSpPr>
          <p:cNvPr id="19" name="Szövegdoboz 18">
            <a:extLst>
              <a:ext uri="{FF2B5EF4-FFF2-40B4-BE49-F238E27FC236}">
                <a16:creationId xmlns:a16="http://schemas.microsoft.com/office/drawing/2014/main" id="{34F0475D-3F81-BD64-490D-0D9F115D72CE}"/>
              </a:ext>
            </a:extLst>
          </p:cNvPr>
          <p:cNvSpPr txBox="1"/>
          <p:nvPr/>
        </p:nvSpPr>
        <p:spPr>
          <a:xfrm>
            <a:off x="6275940" y="5242506"/>
            <a:ext cx="5708794" cy="823752"/>
          </a:xfrm>
          <a:prstGeom prst="rect">
            <a:avLst/>
          </a:prstGeom>
          <a:noFill/>
          <a:ln>
            <a:solidFill>
              <a:srgbClr val="FFFF00"/>
            </a:solidFill>
          </a:ln>
        </p:spPr>
        <p:txBody>
          <a:bodyPr wrap="square">
            <a:spAutoFit/>
          </a:bodyPr>
          <a:lstStyle/>
          <a:p>
            <a:pPr algn="ctr">
              <a:lnSpc>
                <a:spcPct val="150000"/>
              </a:lnSpc>
            </a:pPr>
            <a:r>
              <a:rPr lang="hu-HU" sz="3600" b="1" dirty="0">
                <a:solidFill>
                  <a:srgbClr val="FFFF00"/>
                </a:solidFill>
                <a:effectLst/>
                <a:latin typeface="Times New Roman" panose="02020603050405020304" pitchFamily="18" charset="0"/>
                <a:ea typeface="Calibri" panose="020F0502020204030204" pitchFamily="34" charset="0"/>
              </a:rPr>
              <a:t>- békesség</a:t>
            </a:r>
            <a:endParaRPr lang="hu-HU" sz="36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14910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afterEffect">
                                  <p:stCondLst>
                                    <p:cond delay="0"/>
                                  </p:stCondLst>
                                  <p:childTnLst>
                                    <p:anim calcmode="discrete" valueType="str">
                                      <p:cBhvr>
                                        <p:cTn id="6" dur="2000" fill="hold"/>
                                        <p:tgtEl>
                                          <p:spTgt spid="17"/>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2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EDBCA4-4847-5FD7-FA18-47137E9D01A0}"/>
              </a:ext>
            </a:extLst>
          </p:cNvPr>
          <p:cNvSpPr>
            <a:spLocks noGrp="1"/>
          </p:cNvSpPr>
          <p:nvPr>
            <p:ph type="ctrTitle"/>
          </p:nvPr>
        </p:nvSpPr>
        <p:spPr/>
        <p:txBody>
          <a:bodyPr/>
          <a:lstStyle/>
          <a:p>
            <a:endParaRPr lang="hu-HU"/>
          </a:p>
        </p:txBody>
      </p:sp>
      <p:sp>
        <p:nvSpPr>
          <p:cNvPr id="3" name="Alcím 2">
            <a:extLst>
              <a:ext uri="{FF2B5EF4-FFF2-40B4-BE49-F238E27FC236}">
                <a16:creationId xmlns:a16="http://schemas.microsoft.com/office/drawing/2014/main" id="{0C8CED84-CFBC-5883-65A3-C1FCA2417F86}"/>
              </a:ext>
            </a:extLst>
          </p:cNvPr>
          <p:cNvSpPr>
            <a:spLocks noGrp="1"/>
          </p:cNvSpPr>
          <p:nvPr>
            <p:ph type="subTitle" idx="1"/>
          </p:nvPr>
        </p:nvSpPr>
        <p:spPr/>
        <p:txBody>
          <a:bodyPr/>
          <a:lstStyle/>
          <a:p>
            <a:endParaRPr lang="hu-HU"/>
          </a:p>
        </p:txBody>
      </p:sp>
      <p:pic>
        <p:nvPicPr>
          <p:cNvPr id="4" name="Picture 2" descr="Képtalálatok a következőre: PPT background">
            <a:extLst>
              <a:ext uri="{FF2B5EF4-FFF2-40B4-BE49-F238E27FC236}">
                <a16:creationId xmlns:a16="http://schemas.microsoft.com/office/drawing/2014/main" id="{42EAAF5F-6483-7307-6DD6-56F6DE27D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E7ACC3D6-233F-D297-7AAA-4B5E0573F6F5}"/>
              </a:ext>
            </a:extLst>
          </p:cNvPr>
          <p:cNvSpPr/>
          <p:nvPr/>
        </p:nvSpPr>
        <p:spPr>
          <a:xfrm>
            <a:off x="0" y="0"/>
            <a:ext cx="12192000" cy="6858000"/>
          </a:xfrm>
          <a:prstGeom prst="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026" name="Picture 2" descr="Joás júdai király Guillaume Rouillé humanista ábrázolása szerint">
            <a:extLst>
              <a:ext uri="{FF2B5EF4-FFF2-40B4-BE49-F238E27FC236}">
                <a16:creationId xmlns:a16="http://schemas.microsoft.com/office/drawing/2014/main" id="{238523F5-60A6-DF8E-381A-16F4947ED9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4959" y="63636"/>
            <a:ext cx="3819525" cy="3781425"/>
          </a:xfrm>
          <a:prstGeom prst="rect">
            <a:avLst/>
          </a:prstGeom>
          <a:noFill/>
          <a:extLst>
            <a:ext uri="{909E8E84-426E-40DD-AFC4-6F175D3DCCD1}">
              <a14:hiddenFill xmlns:a14="http://schemas.microsoft.com/office/drawing/2010/main">
                <a:solidFill>
                  <a:srgbClr val="FFFFFF"/>
                </a:solidFill>
              </a14:hiddenFill>
            </a:ext>
          </a:extLst>
        </p:spPr>
      </p:pic>
      <p:sp>
        <p:nvSpPr>
          <p:cNvPr id="7" name="Szövegdoboz 6">
            <a:extLst>
              <a:ext uri="{FF2B5EF4-FFF2-40B4-BE49-F238E27FC236}">
                <a16:creationId xmlns:a16="http://schemas.microsoft.com/office/drawing/2014/main" id="{F6B2EAF6-2D83-C585-7464-D904F6F0A3F7}"/>
              </a:ext>
            </a:extLst>
          </p:cNvPr>
          <p:cNvSpPr txBox="1"/>
          <p:nvPr/>
        </p:nvSpPr>
        <p:spPr>
          <a:xfrm>
            <a:off x="5366699" y="3184572"/>
            <a:ext cx="3345846" cy="769441"/>
          </a:xfrm>
          <a:prstGeom prst="rect">
            <a:avLst/>
          </a:prstGeom>
          <a:noFill/>
        </p:spPr>
        <p:txBody>
          <a:bodyPr wrap="square">
            <a:spAutoFit/>
          </a:bodyPr>
          <a:lstStyle/>
          <a:p>
            <a:r>
              <a:rPr lang="hu-HU" sz="44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Jóás</a:t>
            </a:r>
            <a:r>
              <a:rPr lang="hu-HU"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hu-HU" sz="4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király</a:t>
            </a:r>
            <a:endParaRPr lang="hu-HU" sz="4400" dirty="0">
              <a:solidFill>
                <a:srgbClr val="FFFF00"/>
              </a:solidFill>
            </a:endParaRPr>
          </a:p>
        </p:txBody>
      </p:sp>
      <p:sp>
        <p:nvSpPr>
          <p:cNvPr id="8" name="Szövegdoboz 7">
            <a:extLst>
              <a:ext uri="{FF2B5EF4-FFF2-40B4-BE49-F238E27FC236}">
                <a16:creationId xmlns:a16="http://schemas.microsoft.com/office/drawing/2014/main" id="{173778B4-8415-4C3A-D07B-EFA1F4812A47}"/>
              </a:ext>
            </a:extLst>
          </p:cNvPr>
          <p:cNvSpPr txBox="1"/>
          <p:nvPr/>
        </p:nvSpPr>
        <p:spPr>
          <a:xfrm>
            <a:off x="5466397" y="4152944"/>
            <a:ext cx="7713155" cy="1754326"/>
          </a:xfrm>
          <a:prstGeom prst="rect">
            <a:avLst/>
          </a:prstGeom>
          <a:noFill/>
        </p:spPr>
        <p:txBody>
          <a:bodyPr wrap="square">
            <a:spAutoFit/>
          </a:bodyPr>
          <a:lstStyle/>
          <a:p>
            <a:r>
              <a:rPr lang="hu-HU"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- 7 évesen lesz Júda király</a:t>
            </a:r>
          </a:p>
          <a:p>
            <a:r>
              <a:rPr lang="hu-HU"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Kr.e. 835 – 796</a:t>
            </a:r>
          </a:p>
          <a:p>
            <a:r>
              <a:rPr lang="hu-HU"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hu-HU" sz="3600" dirty="0"/>
          </a:p>
        </p:txBody>
      </p:sp>
      <p:pic>
        <p:nvPicPr>
          <p:cNvPr id="9" name="Picture 2">
            <a:extLst>
              <a:ext uri="{FF2B5EF4-FFF2-40B4-BE49-F238E27FC236}">
                <a16:creationId xmlns:a16="http://schemas.microsoft.com/office/drawing/2014/main" id="{A97BE0C5-8D75-E4C5-CCE9-74F3E33D9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516" y="63636"/>
            <a:ext cx="5115575" cy="6678540"/>
          </a:xfrm>
          <a:prstGeom prst="rect">
            <a:avLst/>
          </a:prstGeom>
          <a:noFill/>
          <a:extLst>
            <a:ext uri="{909E8E84-426E-40DD-AFC4-6F175D3DCCD1}">
              <a14:hiddenFill xmlns:a14="http://schemas.microsoft.com/office/drawing/2010/main">
                <a:solidFill>
                  <a:srgbClr val="FFFFFF"/>
                </a:solidFill>
              </a14:hiddenFill>
            </a:ext>
          </a:extLst>
        </p:spPr>
      </p:pic>
      <p:sp>
        <p:nvSpPr>
          <p:cNvPr id="10" name="Szövegdoboz 9">
            <a:extLst>
              <a:ext uri="{FF2B5EF4-FFF2-40B4-BE49-F238E27FC236}">
                <a16:creationId xmlns:a16="http://schemas.microsoft.com/office/drawing/2014/main" id="{2064902D-8FBA-9318-599E-E130510BE136}"/>
              </a:ext>
            </a:extLst>
          </p:cNvPr>
          <p:cNvSpPr txBox="1"/>
          <p:nvPr/>
        </p:nvSpPr>
        <p:spPr>
          <a:xfrm>
            <a:off x="3549666" y="5738259"/>
            <a:ext cx="1438258" cy="707886"/>
          </a:xfrm>
          <a:prstGeom prst="rect">
            <a:avLst/>
          </a:prstGeom>
          <a:solidFill>
            <a:srgbClr val="A37592"/>
          </a:solidFill>
        </p:spPr>
        <p:txBody>
          <a:bodyPr wrap="square">
            <a:spAutoFit/>
          </a:bodyPr>
          <a:lstStyle/>
          <a:p>
            <a:pPr algn="ctr"/>
            <a:r>
              <a:rPr lang="hu-HU"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Júda</a:t>
            </a:r>
            <a:endParaRPr lang="hu-HU" sz="1850" dirty="0">
              <a:solidFill>
                <a:schemeClr val="bg1"/>
              </a:solidFill>
              <a:effectLst>
                <a:outerShdw blurRad="38100" dist="38100" dir="2700000" algn="tl">
                  <a:srgbClr val="000000">
                    <a:alpha val="43137"/>
                  </a:srgbClr>
                </a:outerShdw>
              </a:effectLst>
            </a:endParaRPr>
          </a:p>
        </p:txBody>
      </p:sp>
      <p:cxnSp>
        <p:nvCxnSpPr>
          <p:cNvPr id="11" name="Egyenes összekötő nyíllal 10">
            <a:extLst>
              <a:ext uri="{FF2B5EF4-FFF2-40B4-BE49-F238E27FC236}">
                <a16:creationId xmlns:a16="http://schemas.microsoft.com/office/drawing/2014/main" id="{3CBFC23E-CF3B-90B6-4AE9-4DF78A5E2204}"/>
              </a:ext>
            </a:extLst>
          </p:cNvPr>
          <p:cNvCxnSpPr>
            <a:cxnSpLocks/>
          </p:cNvCxnSpPr>
          <p:nvPr/>
        </p:nvCxnSpPr>
        <p:spPr>
          <a:xfrm flipH="1" flipV="1">
            <a:off x="2735471" y="5560832"/>
            <a:ext cx="755437" cy="439156"/>
          </a:xfrm>
          <a:prstGeom prst="straightConnector1">
            <a:avLst/>
          </a:prstGeom>
          <a:ln w="38100">
            <a:solidFill>
              <a:srgbClr val="A3759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3401892"/>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EDBCA4-4847-5FD7-FA18-47137E9D01A0}"/>
              </a:ext>
            </a:extLst>
          </p:cNvPr>
          <p:cNvSpPr>
            <a:spLocks noGrp="1"/>
          </p:cNvSpPr>
          <p:nvPr>
            <p:ph type="ctrTitle"/>
          </p:nvPr>
        </p:nvSpPr>
        <p:spPr/>
        <p:txBody>
          <a:bodyPr/>
          <a:lstStyle/>
          <a:p>
            <a:endParaRPr lang="hu-HU"/>
          </a:p>
        </p:txBody>
      </p:sp>
      <p:sp>
        <p:nvSpPr>
          <p:cNvPr id="3" name="Alcím 2">
            <a:extLst>
              <a:ext uri="{FF2B5EF4-FFF2-40B4-BE49-F238E27FC236}">
                <a16:creationId xmlns:a16="http://schemas.microsoft.com/office/drawing/2014/main" id="{0C8CED84-CFBC-5883-65A3-C1FCA2417F86}"/>
              </a:ext>
            </a:extLst>
          </p:cNvPr>
          <p:cNvSpPr>
            <a:spLocks noGrp="1"/>
          </p:cNvSpPr>
          <p:nvPr>
            <p:ph type="subTitle" idx="1"/>
          </p:nvPr>
        </p:nvSpPr>
        <p:spPr/>
        <p:txBody>
          <a:bodyPr/>
          <a:lstStyle/>
          <a:p>
            <a:endParaRPr lang="hu-HU"/>
          </a:p>
        </p:txBody>
      </p:sp>
      <p:pic>
        <p:nvPicPr>
          <p:cNvPr id="4" name="Picture 2" descr="Képtalálatok a következőre: PPT background">
            <a:extLst>
              <a:ext uri="{FF2B5EF4-FFF2-40B4-BE49-F238E27FC236}">
                <a16:creationId xmlns:a16="http://schemas.microsoft.com/office/drawing/2014/main" id="{42EAAF5F-6483-7307-6DD6-56F6DE27D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E7ACC3D6-233F-D297-7AAA-4B5E0573F6F5}"/>
              </a:ext>
            </a:extLst>
          </p:cNvPr>
          <p:cNvSpPr/>
          <p:nvPr/>
        </p:nvSpPr>
        <p:spPr>
          <a:xfrm>
            <a:off x="0" y="0"/>
            <a:ext cx="12192000" cy="6858000"/>
          </a:xfrm>
          <a:prstGeom prst="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a:extLst>
              <a:ext uri="{FF2B5EF4-FFF2-40B4-BE49-F238E27FC236}">
                <a16:creationId xmlns:a16="http://schemas.microsoft.com/office/drawing/2014/main" id="{443D19FE-843D-A145-460D-94213ABB6191}"/>
              </a:ext>
            </a:extLst>
          </p:cNvPr>
          <p:cNvSpPr txBox="1"/>
          <p:nvPr/>
        </p:nvSpPr>
        <p:spPr>
          <a:xfrm>
            <a:off x="146137" y="270557"/>
            <a:ext cx="11899726" cy="1665521"/>
          </a:xfrm>
          <a:prstGeom prst="rect">
            <a:avLst/>
          </a:prstGeom>
          <a:noFill/>
        </p:spPr>
        <p:txBody>
          <a:bodyPr wrap="square">
            <a:spAutoFit/>
          </a:bodyPr>
          <a:lstStyle/>
          <a:p>
            <a:pPr algn="ctr">
              <a:lnSpc>
                <a:spcPct val="150000"/>
              </a:lnSpc>
            </a:pPr>
            <a:r>
              <a:rPr lang="hu-HU" sz="3600" b="1" dirty="0">
                <a:solidFill>
                  <a:schemeClr val="bg1"/>
                </a:solidFill>
                <a:effectLst/>
                <a:latin typeface="Times New Roman" panose="02020603050405020304" pitchFamily="18" charset="0"/>
                <a:ea typeface="Calibri" panose="020F0502020204030204" pitchFamily="34" charset="0"/>
              </a:rPr>
              <a:t>„javíttassák ki a templom rongálódásait, ahol csak ilyen rongálódás található.” </a:t>
            </a:r>
            <a:r>
              <a:rPr lang="hu-HU" sz="3600" dirty="0">
                <a:solidFill>
                  <a:schemeClr val="bg1"/>
                </a:solidFill>
                <a:effectLst/>
                <a:latin typeface="Times New Roman" panose="02020603050405020304" pitchFamily="18" charset="0"/>
                <a:ea typeface="Calibri" panose="020F0502020204030204" pitchFamily="34" charset="0"/>
              </a:rPr>
              <a:t>II </a:t>
            </a:r>
            <a:r>
              <a:rPr lang="hu-HU" sz="3600" dirty="0" err="1">
                <a:solidFill>
                  <a:schemeClr val="bg1"/>
                </a:solidFill>
                <a:effectLst/>
                <a:latin typeface="Times New Roman" panose="02020603050405020304" pitchFamily="18" charset="0"/>
                <a:ea typeface="Calibri" panose="020F0502020204030204" pitchFamily="34" charset="0"/>
              </a:rPr>
              <a:t>Kir</a:t>
            </a:r>
            <a:r>
              <a:rPr lang="hu-HU" sz="3600" dirty="0">
                <a:solidFill>
                  <a:schemeClr val="bg1"/>
                </a:solidFill>
                <a:effectLst/>
                <a:latin typeface="Times New Roman" panose="02020603050405020304" pitchFamily="18" charset="0"/>
                <a:ea typeface="Calibri" panose="020F0502020204030204" pitchFamily="34" charset="0"/>
              </a:rPr>
              <a:t> 12,6</a:t>
            </a:r>
            <a:endParaRPr lang="hu-HU" sz="3600" dirty="0">
              <a:solidFill>
                <a:schemeClr val="bg1"/>
              </a:solidFill>
            </a:endParaRPr>
          </a:p>
        </p:txBody>
      </p:sp>
      <p:pic>
        <p:nvPicPr>
          <p:cNvPr id="1026" name="Picture 2" descr="épület, történelem, Nikon, templom, hanyatlás, Nyers, romok, urbex, teljes keret, árnyékok, Italia, világítás, kirke, nikond750, singleraw, használaton kívüli, abandonedplaces, elhagyott, városi hanyatlás, forladte, elhanyagolt, ókori történelem, történelmi hely, régészeti lelőhely, ISO100, abbandono, az ókori Róma, urbanexploration, decadenza, eldobott, verfallen, kár, piszok, verlasseneorte, olvivado, elaggott, Középkori építészet, omladozó, Verval, Elhagyott ház, Luoghiabbandonati, Verlassenekirke">
            <a:extLst>
              <a:ext uri="{FF2B5EF4-FFF2-40B4-BE49-F238E27FC236}">
                <a16:creationId xmlns:a16="http://schemas.microsoft.com/office/drawing/2014/main" id="{42B0D6BA-185C-C857-723F-22F93FD86F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218" y="2480154"/>
            <a:ext cx="6387296" cy="42275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Szellemek temploma">
            <a:extLst>
              <a:ext uri="{FF2B5EF4-FFF2-40B4-BE49-F238E27FC236}">
                <a16:creationId xmlns:a16="http://schemas.microsoft.com/office/drawing/2014/main" id="{1CFFCA6B-B767-04B2-CB64-4F9EB1A7DF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0056" y="2480154"/>
            <a:ext cx="4275726" cy="42757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65702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EDBCA4-4847-5FD7-FA18-47137E9D01A0}"/>
              </a:ext>
            </a:extLst>
          </p:cNvPr>
          <p:cNvSpPr>
            <a:spLocks noGrp="1"/>
          </p:cNvSpPr>
          <p:nvPr>
            <p:ph type="ctrTitle"/>
          </p:nvPr>
        </p:nvSpPr>
        <p:spPr/>
        <p:txBody>
          <a:bodyPr/>
          <a:lstStyle/>
          <a:p>
            <a:endParaRPr lang="hu-HU"/>
          </a:p>
        </p:txBody>
      </p:sp>
      <p:sp>
        <p:nvSpPr>
          <p:cNvPr id="3" name="Alcím 2">
            <a:extLst>
              <a:ext uri="{FF2B5EF4-FFF2-40B4-BE49-F238E27FC236}">
                <a16:creationId xmlns:a16="http://schemas.microsoft.com/office/drawing/2014/main" id="{0C8CED84-CFBC-5883-65A3-C1FCA2417F86}"/>
              </a:ext>
            </a:extLst>
          </p:cNvPr>
          <p:cNvSpPr>
            <a:spLocks noGrp="1"/>
          </p:cNvSpPr>
          <p:nvPr>
            <p:ph type="subTitle" idx="1"/>
          </p:nvPr>
        </p:nvSpPr>
        <p:spPr/>
        <p:txBody>
          <a:bodyPr/>
          <a:lstStyle/>
          <a:p>
            <a:endParaRPr lang="hu-HU"/>
          </a:p>
        </p:txBody>
      </p:sp>
      <p:pic>
        <p:nvPicPr>
          <p:cNvPr id="4" name="Picture 2" descr="Képtalálatok a következőre: PPT background">
            <a:extLst>
              <a:ext uri="{FF2B5EF4-FFF2-40B4-BE49-F238E27FC236}">
                <a16:creationId xmlns:a16="http://schemas.microsoft.com/office/drawing/2014/main" id="{42EAAF5F-6483-7307-6DD6-56F6DE27D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E7ACC3D6-233F-D297-7AAA-4B5E0573F6F5}"/>
              </a:ext>
            </a:extLst>
          </p:cNvPr>
          <p:cNvSpPr/>
          <p:nvPr/>
        </p:nvSpPr>
        <p:spPr>
          <a:xfrm>
            <a:off x="0" y="0"/>
            <a:ext cx="12192000" cy="6858000"/>
          </a:xfrm>
          <a:prstGeom prst="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a:extLst>
              <a:ext uri="{FF2B5EF4-FFF2-40B4-BE49-F238E27FC236}">
                <a16:creationId xmlns:a16="http://schemas.microsoft.com/office/drawing/2014/main" id="{A4BD3D25-F449-8A67-0B49-E816935D41F8}"/>
              </a:ext>
            </a:extLst>
          </p:cNvPr>
          <p:cNvSpPr txBox="1"/>
          <p:nvPr/>
        </p:nvSpPr>
        <p:spPr>
          <a:xfrm>
            <a:off x="146137" y="336317"/>
            <a:ext cx="11899726" cy="1665521"/>
          </a:xfrm>
          <a:prstGeom prst="rect">
            <a:avLst/>
          </a:prstGeom>
          <a:noFill/>
        </p:spPr>
        <p:txBody>
          <a:bodyPr wrap="square">
            <a:spAutoFit/>
          </a:bodyPr>
          <a:lstStyle/>
          <a:p>
            <a:pPr algn="ctr">
              <a:lnSpc>
                <a:spcPct val="150000"/>
              </a:lnSpc>
            </a:pPr>
            <a:r>
              <a:rPr lang="hu-HU" sz="3600" b="1" dirty="0">
                <a:solidFill>
                  <a:schemeClr val="bg1"/>
                </a:solidFill>
                <a:effectLst/>
                <a:latin typeface="Times New Roman" panose="02020603050405020304" pitchFamily="18" charset="0"/>
                <a:ea typeface="Calibri" panose="020F0502020204030204" pitchFamily="34" charset="0"/>
              </a:rPr>
              <a:t>„</a:t>
            </a:r>
            <a:r>
              <a:rPr lang="hu-HU" sz="3600" b="1" baseline="30000" dirty="0">
                <a:solidFill>
                  <a:schemeClr val="bg1"/>
                </a:solidFill>
                <a:effectLst/>
                <a:latin typeface="Times New Roman" panose="02020603050405020304" pitchFamily="18" charset="0"/>
                <a:ea typeface="Calibri" panose="020F0502020204030204" pitchFamily="34" charset="0"/>
              </a:rPr>
              <a:t>7</a:t>
            </a:r>
            <a:r>
              <a:rPr lang="hu-HU" sz="3600" b="1" dirty="0">
                <a:solidFill>
                  <a:schemeClr val="bg1"/>
                </a:solidFill>
                <a:effectLst/>
                <a:latin typeface="Times New Roman" panose="02020603050405020304" pitchFamily="18" charset="0"/>
                <a:ea typeface="Calibri" panose="020F0502020204030204" pitchFamily="34" charset="0"/>
              </a:rPr>
              <a:t>De </a:t>
            </a:r>
            <a:r>
              <a:rPr lang="hu-HU" sz="3600" b="1" dirty="0" err="1">
                <a:solidFill>
                  <a:schemeClr val="bg1"/>
                </a:solidFill>
                <a:effectLst/>
                <a:latin typeface="Times New Roman" panose="02020603050405020304" pitchFamily="18" charset="0"/>
                <a:ea typeface="Calibri" panose="020F0502020204030204" pitchFamily="34" charset="0"/>
              </a:rPr>
              <a:t>Jóás</a:t>
            </a:r>
            <a:r>
              <a:rPr lang="hu-HU" sz="3600" b="1" dirty="0">
                <a:solidFill>
                  <a:schemeClr val="bg1"/>
                </a:solidFill>
                <a:effectLst/>
                <a:latin typeface="Times New Roman" panose="02020603050405020304" pitchFamily="18" charset="0"/>
                <a:ea typeface="Calibri" panose="020F0502020204030204" pitchFamily="34" charset="0"/>
              </a:rPr>
              <a:t> király huszonharmadik évéig sem javíttatták ki a papok a templom rongálódásait.”</a:t>
            </a:r>
            <a:r>
              <a:rPr lang="hu-HU" sz="3600" dirty="0">
                <a:solidFill>
                  <a:schemeClr val="bg1"/>
                </a:solidFill>
                <a:effectLst/>
                <a:latin typeface="Times New Roman" panose="02020603050405020304" pitchFamily="18" charset="0"/>
                <a:ea typeface="Calibri" panose="020F0502020204030204" pitchFamily="34" charset="0"/>
              </a:rPr>
              <a:t> II </a:t>
            </a:r>
            <a:r>
              <a:rPr lang="hu-HU" sz="3600" dirty="0" err="1">
                <a:solidFill>
                  <a:schemeClr val="bg1"/>
                </a:solidFill>
                <a:effectLst/>
                <a:latin typeface="Times New Roman" panose="02020603050405020304" pitchFamily="18" charset="0"/>
                <a:ea typeface="Calibri" panose="020F0502020204030204" pitchFamily="34" charset="0"/>
              </a:rPr>
              <a:t>Kir</a:t>
            </a:r>
            <a:r>
              <a:rPr lang="hu-HU" sz="3600" dirty="0">
                <a:solidFill>
                  <a:schemeClr val="bg1"/>
                </a:solidFill>
                <a:effectLst/>
                <a:latin typeface="Times New Roman" panose="02020603050405020304" pitchFamily="18" charset="0"/>
                <a:ea typeface="Calibri" panose="020F0502020204030204" pitchFamily="34" charset="0"/>
              </a:rPr>
              <a:t> 12,7</a:t>
            </a:r>
            <a:endParaRPr lang="hu-HU" sz="3600" dirty="0">
              <a:solidFill>
                <a:schemeClr val="bg1"/>
              </a:solidFill>
            </a:endParaRPr>
          </a:p>
        </p:txBody>
      </p:sp>
      <p:pic>
        <p:nvPicPr>
          <p:cNvPr id="2050" name="Picture 2" descr="Kultúra: Pusztulnak a falusi templomok - NOL.hu">
            <a:extLst>
              <a:ext uri="{FF2B5EF4-FFF2-40B4-BE49-F238E27FC236}">
                <a16:creationId xmlns:a16="http://schemas.microsoft.com/office/drawing/2014/main" id="{FBF06B25-A7A1-07E5-2E36-7519324FA1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618" y="2908127"/>
            <a:ext cx="4824283" cy="36135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Elhagyatva: 200 éves zsinagóga romokban - Szellemvárosok Magyarországon">
            <a:extLst>
              <a:ext uri="{FF2B5EF4-FFF2-40B4-BE49-F238E27FC236}">
                <a16:creationId xmlns:a16="http://schemas.microsoft.com/office/drawing/2014/main" id="{E83B22A3-9A38-D74A-E21C-A258684A9E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5400" y="2908127"/>
            <a:ext cx="6424100" cy="36135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56990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EDBCA4-4847-5FD7-FA18-47137E9D01A0}"/>
              </a:ext>
            </a:extLst>
          </p:cNvPr>
          <p:cNvSpPr>
            <a:spLocks noGrp="1"/>
          </p:cNvSpPr>
          <p:nvPr>
            <p:ph type="ctrTitle"/>
          </p:nvPr>
        </p:nvSpPr>
        <p:spPr/>
        <p:txBody>
          <a:bodyPr/>
          <a:lstStyle/>
          <a:p>
            <a:endParaRPr lang="hu-HU"/>
          </a:p>
        </p:txBody>
      </p:sp>
      <p:sp>
        <p:nvSpPr>
          <p:cNvPr id="3" name="Alcím 2">
            <a:extLst>
              <a:ext uri="{FF2B5EF4-FFF2-40B4-BE49-F238E27FC236}">
                <a16:creationId xmlns:a16="http://schemas.microsoft.com/office/drawing/2014/main" id="{0C8CED84-CFBC-5883-65A3-C1FCA2417F86}"/>
              </a:ext>
            </a:extLst>
          </p:cNvPr>
          <p:cNvSpPr>
            <a:spLocks noGrp="1"/>
          </p:cNvSpPr>
          <p:nvPr>
            <p:ph type="subTitle" idx="1"/>
          </p:nvPr>
        </p:nvSpPr>
        <p:spPr/>
        <p:txBody>
          <a:bodyPr/>
          <a:lstStyle/>
          <a:p>
            <a:endParaRPr lang="hu-HU"/>
          </a:p>
        </p:txBody>
      </p:sp>
      <p:pic>
        <p:nvPicPr>
          <p:cNvPr id="4" name="Picture 2" descr="Képtalálatok a következőre: PPT background">
            <a:extLst>
              <a:ext uri="{FF2B5EF4-FFF2-40B4-BE49-F238E27FC236}">
                <a16:creationId xmlns:a16="http://schemas.microsoft.com/office/drawing/2014/main" id="{42EAAF5F-6483-7307-6DD6-56F6DE27D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E7ACC3D6-233F-D297-7AAA-4B5E0573F6F5}"/>
              </a:ext>
            </a:extLst>
          </p:cNvPr>
          <p:cNvSpPr/>
          <p:nvPr/>
        </p:nvSpPr>
        <p:spPr>
          <a:xfrm>
            <a:off x="0" y="0"/>
            <a:ext cx="12192000" cy="6858000"/>
          </a:xfrm>
          <a:prstGeom prst="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a:extLst>
              <a:ext uri="{FF2B5EF4-FFF2-40B4-BE49-F238E27FC236}">
                <a16:creationId xmlns:a16="http://schemas.microsoft.com/office/drawing/2014/main" id="{384F4EE5-BE0B-A5AD-B1DA-55110894E5C5}"/>
              </a:ext>
            </a:extLst>
          </p:cNvPr>
          <p:cNvSpPr txBox="1"/>
          <p:nvPr/>
        </p:nvSpPr>
        <p:spPr>
          <a:xfrm>
            <a:off x="146137" y="518747"/>
            <a:ext cx="11899726" cy="5820504"/>
          </a:xfrm>
          <a:prstGeom prst="rect">
            <a:avLst/>
          </a:prstGeom>
          <a:noFill/>
        </p:spPr>
        <p:txBody>
          <a:bodyPr wrap="square">
            <a:spAutoFit/>
          </a:bodyPr>
          <a:lstStyle/>
          <a:p>
            <a:pPr algn="ctr">
              <a:lnSpc>
                <a:spcPct val="150000"/>
              </a:lnSpc>
            </a:pPr>
            <a:r>
              <a:rPr lang="hu-HU" sz="3600" b="1" dirty="0">
                <a:solidFill>
                  <a:schemeClr val="bg1"/>
                </a:solidFill>
                <a:effectLst/>
                <a:latin typeface="Times New Roman" panose="02020603050405020304" pitchFamily="18" charset="0"/>
                <a:ea typeface="Calibri" panose="020F0502020204030204" pitchFamily="34" charset="0"/>
              </a:rPr>
              <a:t>„</a:t>
            </a:r>
            <a:r>
              <a:rPr lang="hu-HU" sz="3600" b="1" baseline="30000" dirty="0">
                <a:solidFill>
                  <a:schemeClr val="bg1"/>
                </a:solidFill>
                <a:effectLst/>
                <a:latin typeface="Times New Roman" panose="02020603050405020304" pitchFamily="18" charset="0"/>
                <a:ea typeface="Calibri" panose="020F0502020204030204" pitchFamily="34" charset="0"/>
              </a:rPr>
              <a:t>8</a:t>
            </a:r>
            <a:r>
              <a:rPr lang="hu-HU" sz="3600" b="1" dirty="0">
                <a:solidFill>
                  <a:schemeClr val="bg1"/>
                </a:solidFill>
                <a:effectLst/>
                <a:latin typeface="Times New Roman" panose="02020603050405020304" pitchFamily="18" charset="0"/>
                <a:ea typeface="Calibri" panose="020F0502020204030204" pitchFamily="34" charset="0"/>
              </a:rPr>
              <a:t>Ezért </a:t>
            </a:r>
            <a:r>
              <a:rPr lang="hu-HU" sz="3600" b="1" dirty="0" err="1">
                <a:solidFill>
                  <a:schemeClr val="bg1"/>
                </a:solidFill>
                <a:effectLst/>
                <a:latin typeface="Times New Roman" panose="02020603050405020304" pitchFamily="18" charset="0"/>
                <a:ea typeface="Calibri" panose="020F0502020204030204" pitchFamily="34" charset="0"/>
              </a:rPr>
              <a:t>Jóás</a:t>
            </a:r>
            <a:r>
              <a:rPr lang="hu-HU" sz="3600" b="1" dirty="0">
                <a:solidFill>
                  <a:schemeClr val="bg1"/>
                </a:solidFill>
                <a:effectLst/>
                <a:latin typeface="Times New Roman" panose="02020603050405020304" pitchFamily="18" charset="0"/>
                <a:ea typeface="Calibri" panose="020F0502020204030204" pitchFamily="34" charset="0"/>
              </a:rPr>
              <a:t> király hívatta </a:t>
            </a:r>
            <a:r>
              <a:rPr lang="hu-HU" sz="3600" b="1" dirty="0" err="1">
                <a:solidFill>
                  <a:schemeClr val="bg1"/>
                </a:solidFill>
                <a:effectLst/>
                <a:latin typeface="Times New Roman" panose="02020603050405020304" pitchFamily="18" charset="0"/>
                <a:ea typeface="Calibri" panose="020F0502020204030204" pitchFamily="34" charset="0"/>
              </a:rPr>
              <a:t>Jójádá</a:t>
            </a:r>
            <a:r>
              <a:rPr lang="hu-HU" sz="3600" b="1" dirty="0">
                <a:solidFill>
                  <a:schemeClr val="bg1"/>
                </a:solidFill>
                <a:effectLst/>
                <a:latin typeface="Times New Roman" panose="02020603050405020304" pitchFamily="18" charset="0"/>
                <a:ea typeface="Calibri" panose="020F0502020204030204" pitchFamily="34" charset="0"/>
              </a:rPr>
              <a:t> főpapot meg a többi papokat, és megkérdezte tőlük: Miért nem javíttatjátok ki a templom rongálódásait? </a:t>
            </a:r>
            <a:r>
              <a:rPr lang="hu-HU" sz="3600" b="1"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Ezután </a:t>
            </a:r>
            <a:r>
              <a:rPr lang="hu-HU" sz="3600" b="1" u="sng"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nem tehetitek el ismerőseitek pénzét</a:t>
            </a:r>
            <a:r>
              <a:rPr lang="hu-HU" sz="3600" b="1"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 hanem oda kell adnotok a templom rongálódásainak javítására. </a:t>
            </a:r>
            <a:r>
              <a:rPr lang="hu-HU" sz="3600" b="1" baseline="30000" dirty="0">
                <a:solidFill>
                  <a:schemeClr val="bg1"/>
                </a:solidFill>
                <a:effectLst/>
                <a:latin typeface="Times New Roman" panose="02020603050405020304" pitchFamily="18" charset="0"/>
                <a:ea typeface="Calibri" panose="020F0502020204030204" pitchFamily="34" charset="0"/>
              </a:rPr>
              <a:t>9</a:t>
            </a:r>
            <a:r>
              <a:rPr lang="hu-HU" sz="3600" b="1" dirty="0">
                <a:solidFill>
                  <a:schemeClr val="bg1"/>
                </a:solidFill>
                <a:effectLst/>
                <a:latin typeface="Times New Roman" panose="02020603050405020304" pitchFamily="18" charset="0"/>
                <a:ea typeface="Calibri" panose="020F0502020204030204" pitchFamily="34" charset="0"/>
              </a:rPr>
              <a:t>A papok beleegyeztek, hogy </a:t>
            </a:r>
            <a:r>
              <a:rPr lang="hu-HU" sz="3600" b="1"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nem teszik el a népnek a pénzét, de a templom rongálódásait </a:t>
            </a:r>
            <a:r>
              <a:rPr lang="hu-HU" sz="3600" b="1" u="sng"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mégsem javíttatták ki</a:t>
            </a:r>
            <a:r>
              <a:rPr lang="hu-HU" sz="3600" b="1" dirty="0">
                <a:solidFill>
                  <a:schemeClr val="bg1"/>
                </a:solidFill>
                <a:effectLst/>
                <a:latin typeface="Times New Roman" panose="02020603050405020304" pitchFamily="18" charset="0"/>
                <a:ea typeface="Calibri" panose="020F0502020204030204" pitchFamily="34" charset="0"/>
              </a:rPr>
              <a:t>.”</a:t>
            </a:r>
            <a:r>
              <a:rPr lang="hu-HU" sz="3600" dirty="0">
                <a:solidFill>
                  <a:schemeClr val="bg1"/>
                </a:solidFill>
                <a:effectLst/>
                <a:latin typeface="Times New Roman" panose="02020603050405020304" pitchFamily="18" charset="0"/>
                <a:ea typeface="Calibri" panose="020F0502020204030204" pitchFamily="34" charset="0"/>
              </a:rPr>
              <a:t> II </a:t>
            </a:r>
            <a:r>
              <a:rPr lang="hu-HU" sz="3600" dirty="0" err="1">
                <a:solidFill>
                  <a:schemeClr val="bg1"/>
                </a:solidFill>
                <a:effectLst/>
                <a:latin typeface="Times New Roman" panose="02020603050405020304" pitchFamily="18" charset="0"/>
                <a:ea typeface="Calibri" panose="020F0502020204030204" pitchFamily="34" charset="0"/>
              </a:rPr>
              <a:t>Kir</a:t>
            </a:r>
            <a:r>
              <a:rPr lang="hu-HU" sz="3600" dirty="0">
                <a:solidFill>
                  <a:schemeClr val="bg1"/>
                </a:solidFill>
                <a:effectLst/>
                <a:latin typeface="Times New Roman" panose="02020603050405020304" pitchFamily="18" charset="0"/>
                <a:ea typeface="Calibri" panose="020F0502020204030204" pitchFamily="34" charset="0"/>
              </a:rPr>
              <a:t> 12,8-9</a:t>
            </a:r>
            <a:endParaRPr lang="hu-HU" sz="3600" dirty="0">
              <a:solidFill>
                <a:schemeClr val="bg1"/>
              </a:solidFill>
            </a:endParaRPr>
          </a:p>
        </p:txBody>
      </p:sp>
    </p:spTree>
    <p:extLst>
      <p:ext uri="{BB962C8B-B14F-4D97-AF65-F5344CB8AC3E}">
        <p14:creationId xmlns:p14="http://schemas.microsoft.com/office/powerpoint/2010/main" val="1438975179"/>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EDBCA4-4847-5FD7-FA18-47137E9D01A0}"/>
              </a:ext>
            </a:extLst>
          </p:cNvPr>
          <p:cNvSpPr>
            <a:spLocks noGrp="1"/>
          </p:cNvSpPr>
          <p:nvPr>
            <p:ph type="ctrTitle"/>
          </p:nvPr>
        </p:nvSpPr>
        <p:spPr/>
        <p:txBody>
          <a:bodyPr/>
          <a:lstStyle/>
          <a:p>
            <a:endParaRPr lang="hu-HU"/>
          </a:p>
        </p:txBody>
      </p:sp>
      <p:sp>
        <p:nvSpPr>
          <p:cNvPr id="3" name="Alcím 2">
            <a:extLst>
              <a:ext uri="{FF2B5EF4-FFF2-40B4-BE49-F238E27FC236}">
                <a16:creationId xmlns:a16="http://schemas.microsoft.com/office/drawing/2014/main" id="{0C8CED84-CFBC-5883-65A3-C1FCA2417F86}"/>
              </a:ext>
            </a:extLst>
          </p:cNvPr>
          <p:cNvSpPr>
            <a:spLocks noGrp="1"/>
          </p:cNvSpPr>
          <p:nvPr>
            <p:ph type="subTitle" idx="1"/>
          </p:nvPr>
        </p:nvSpPr>
        <p:spPr/>
        <p:txBody>
          <a:bodyPr/>
          <a:lstStyle/>
          <a:p>
            <a:endParaRPr lang="hu-HU"/>
          </a:p>
        </p:txBody>
      </p:sp>
      <p:pic>
        <p:nvPicPr>
          <p:cNvPr id="4" name="Picture 2" descr="Képtalálatok a következőre: PPT background">
            <a:extLst>
              <a:ext uri="{FF2B5EF4-FFF2-40B4-BE49-F238E27FC236}">
                <a16:creationId xmlns:a16="http://schemas.microsoft.com/office/drawing/2014/main" id="{42EAAF5F-6483-7307-6DD6-56F6DE27D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E7ACC3D6-233F-D297-7AAA-4B5E0573F6F5}"/>
              </a:ext>
            </a:extLst>
          </p:cNvPr>
          <p:cNvSpPr/>
          <p:nvPr/>
        </p:nvSpPr>
        <p:spPr>
          <a:xfrm>
            <a:off x="0" y="0"/>
            <a:ext cx="12192000" cy="6858000"/>
          </a:xfrm>
          <a:prstGeom prst="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a:extLst>
              <a:ext uri="{FF2B5EF4-FFF2-40B4-BE49-F238E27FC236}">
                <a16:creationId xmlns:a16="http://schemas.microsoft.com/office/drawing/2014/main" id="{FB6DF75A-AD8A-B5CC-FFE9-C4308BDEDE4F}"/>
              </a:ext>
            </a:extLst>
          </p:cNvPr>
          <p:cNvSpPr txBox="1"/>
          <p:nvPr/>
        </p:nvSpPr>
        <p:spPr>
          <a:xfrm>
            <a:off x="146304" y="103248"/>
            <a:ext cx="11899392" cy="6651501"/>
          </a:xfrm>
          <a:prstGeom prst="rect">
            <a:avLst/>
          </a:prstGeom>
          <a:noFill/>
        </p:spPr>
        <p:txBody>
          <a:bodyPr wrap="square">
            <a:spAutoFit/>
          </a:bodyPr>
          <a:lstStyle/>
          <a:p>
            <a:pPr algn="just">
              <a:lnSpc>
                <a:spcPct val="150000"/>
              </a:lnSpc>
            </a:pPr>
            <a:r>
              <a:rPr lang="hu-HU" sz="3600" b="1" dirty="0">
                <a:solidFill>
                  <a:schemeClr val="bg1"/>
                </a:solidFill>
                <a:effectLst/>
                <a:latin typeface="Times New Roman" panose="02020603050405020304" pitchFamily="18" charset="0"/>
                <a:ea typeface="Calibri" panose="020F0502020204030204" pitchFamily="34" charset="0"/>
              </a:rPr>
              <a:t>„</a:t>
            </a:r>
            <a:r>
              <a:rPr lang="hu-HU" sz="3600" b="1" baseline="30000" dirty="0">
                <a:solidFill>
                  <a:schemeClr val="bg1"/>
                </a:solidFill>
                <a:effectLst/>
                <a:latin typeface="Times New Roman" panose="02020603050405020304" pitchFamily="18" charset="0"/>
                <a:ea typeface="Calibri" panose="020F0502020204030204" pitchFamily="34" charset="0"/>
              </a:rPr>
              <a:t>1</a:t>
            </a:r>
            <a:r>
              <a:rPr lang="hu-HU" sz="3600" b="1" dirty="0">
                <a:solidFill>
                  <a:schemeClr val="bg1"/>
                </a:solidFill>
                <a:effectLst/>
                <a:latin typeface="Times New Roman" panose="02020603050405020304" pitchFamily="18" charset="0"/>
                <a:ea typeface="Calibri" panose="020F0502020204030204" pitchFamily="34" charset="0"/>
              </a:rPr>
              <a:t>Jóás hétéves korában lett király. </a:t>
            </a:r>
            <a:r>
              <a:rPr lang="hu-HU" sz="3600" b="1" baseline="30000" dirty="0">
                <a:solidFill>
                  <a:schemeClr val="bg1"/>
                </a:solidFill>
                <a:effectLst/>
                <a:latin typeface="Times New Roman" panose="02020603050405020304" pitchFamily="18" charset="0"/>
                <a:ea typeface="Calibri" panose="020F0502020204030204" pitchFamily="34" charset="0"/>
              </a:rPr>
              <a:t>2</a:t>
            </a:r>
            <a:r>
              <a:rPr lang="hu-HU" sz="3600" b="1" dirty="0">
                <a:solidFill>
                  <a:schemeClr val="bg1"/>
                </a:solidFill>
                <a:effectLst/>
                <a:latin typeface="Times New Roman" panose="02020603050405020304" pitchFamily="18" charset="0"/>
                <a:ea typeface="Calibri" panose="020F0502020204030204" pitchFamily="34" charset="0"/>
              </a:rPr>
              <a:t>Jéhú hetedik évében kezdett uralkodni </a:t>
            </a:r>
            <a:r>
              <a:rPr lang="hu-HU" sz="3600" b="1" dirty="0" err="1">
                <a:solidFill>
                  <a:schemeClr val="bg1"/>
                </a:solidFill>
                <a:effectLst/>
                <a:latin typeface="Times New Roman" panose="02020603050405020304" pitchFamily="18" charset="0"/>
                <a:ea typeface="Calibri" panose="020F0502020204030204" pitchFamily="34" charset="0"/>
              </a:rPr>
              <a:t>Jóás</a:t>
            </a:r>
            <a:r>
              <a:rPr lang="hu-HU" sz="3600" b="1" dirty="0">
                <a:solidFill>
                  <a:schemeClr val="bg1"/>
                </a:solidFill>
                <a:effectLst/>
                <a:latin typeface="Times New Roman" panose="02020603050405020304" pitchFamily="18" charset="0"/>
                <a:ea typeface="Calibri" panose="020F0502020204030204" pitchFamily="34" charset="0"/>
              </a:rPr>
              <a:t>, és negyven évig uralkodott Jeruzsálemben. Anyja neve </a:t>
            </a:r>
            <a:r>
              <a:rPr lang="hu-HU" sz="3600" b="1" dirty="0" err="1">
                <a:solidFill>
                  <a:schemeClr val="bg1"/>
                </a:solidFill>
                <a:effectLst/>
                <a:latin typeface="Times New Roman" panose="02020603050405020304" pitchFamily="18" charset="0"/>
                <a:ea typeface="Calibri" panose="020F0502020204030204" pitchFamily="34" charset="0"/>
              </a:rPr>
              <a:t>Cibjá</a:t>
            </a:r>
            <a:r>
              <a:rPr lang="hu-HU" sz="3600" b="1" dirty="0">
                <a:solidFill>
                  <a:schemeClr val="bg1"/>
                </a:solidFill>
                <a:effectLst/>
                <a:latin typeface="Times New Roman" panose="02020603050405020304" pitchFamily="18" charset="0"/>
                <a:ea typeface="Calibri" panose="020F0502020204030204" pitchFamily="34" charset="0"/>
              </a:rPr>
              <a:t> volt, </a:t>
            </a:r>
            <a:r>
              <a:rPr lang="hu-HU" sz="3600" b="1" dirty="0" err="1">
                <a:solidFill>
                  <a:schemeClr val="bg1"/>
                </a:solidFill>
                <a:effectLst/>
                <a:latin typeface="Times New Roman" panose="02020603050405020304" pitchFamily="18" charset="0"/>
                <a:ea typeface="Calibri" panose="020F0502020204030204" pitchFamily="34" charset="0"/>
              </a:rPr>
              <a:t>Beérsebából</a:t>
            </a:r>
            <a:r>
              <a:rPr lang="hu-HU" sz="3600" b="1" dirty="0">
                <a:solidFill>
                  <a:schemeClr val="bg1"/>
                </a:solidFill>
                <a:effectLst/>
                <a:latin typeface="Times New Roman" panose="02020603050405020304" pitchFamily="18" charset="0"/>
                <a:ea typeface="Calibri" panose="020F0502020204030204" pitchFamily="34" charset="0"/>
              </a:rPr>
              <a:t> származott. </a:t>
            </a:r>
            <a:r>
              <a:rPr lang="hu-HU" sz="3600" b="1" baseline="30000" dirty="0">
                <a:solidFill>
                  <a:schemeClr val="bg1"/>
                </a:solidFill>
                <a:effectLst/>
                <a:latin typeface="Times New Roman" panose="02020603050405020304" pitchFamily="18" charset="0"/>
                <a:ea typeface="Calibri" panose="020F0502020204030204" pitchFamily="34" charset="0"/>
              </a:rPr>
              <a:t>3</a:t>
            </a:r>
            <a:r>
              <a:rPr lang="hu-HU" sz="3600" b="1" dirty="0">
                <a:solidFill>
                  <a:schemeClr val="bg1"/>
                </a:solidFill>
                <a:effectLst/>
                <a:latin typeface="Times New Roman" panose="02020603050405020304" pitchFamily="18" charset="0"/>
                <a:ea typeface="Calibri" panose="020F0502020204030204" pitchFamily="34" charset="0"/>
              </a:rPr>
              <a:t>Jóás egész életében azt tette, amit helyesnek tartott az ÚR, mivel erre tanította </a:t>
            </a:r>
            <a:r>
              <a:rPr lang="hu-HU" sz="3600" b="1" dirty="0" err="1">
                <a:solidFill>
                  <a:schemeClr val="bg1"/>
                </a:solidFill>
                <a:effectLst/>
                <a:latin typeface="Times New Roman" panose="02020603050405020304" pitchFamily="18" charset="0"/>
                <a:ea typeface="Calibri" panose="020F0502020204030204" pitchFamily="34" charset="0"/>
              </a:rPr>
              <a:t>Jójádá</a:t>
            </a:r>
            <a:r>
              <a:rPr lang="hu-HU" sz="3600" b="1" dirty="0">
                <a:solidFill>
                  <a:schemeClr val="bg1"/>
                </a:solidFill>
                <a:effectLst/>
                <a:latin typeface="Times New Roman" panose="02020603050405020304" pitchFamily="18" charset="0"/>
                <a:ea typeface="Calibri" panose="020F0502020204030204" pitchFamily="34" charset="0"/>
              </a:rPr>
              <a:t> főpap. </a:t>
            </a:r>
            <a:r>
              <a:rPr lang="hu-HU" sz="3600" b="1" baseline="30000" dirty="0">
                <a:solidFill>
                  <a:schemeClr val="bg1"/>
                </a:solidFill>
                <a:effectLst/>
                <a:latin typeface="Times New Roman" panose="02020603050405020304" pitchFamily="18" charset="0"/>
                <a:ea typeface="Calibri" panose="020F0502020204030204" pitchFamily="34" charset="0"/>
              </a:rPr>
              <a:t>4</a:t>
            </a:r>
            <a:r>
              <a:rPr lang="hu-HU" sz="3600" b="1" dirty="0">
                <a:solidFill>
                  <a:schemeClr val="bg1"/>
                </a:solidFill>
                <a:effectLst/>
                <a:latin typeface="Times New Roman" panose="02020603050405020304" pitchFamily="18" charset="0"/>
                <a:ea typeface="Calibri" panose="020F0502020204030204" pitchFamily="34" charset="0"/>
              </a:rPr>
              <a:t>Csak az áldozóhalmok nem szűntek meg, a nép még áldozott és tömjénezett az áldozóhalmokon. </a:t>
            </a:r>
            <a:r>
              <a:rPr lang="hu-HU" sz="3600" b="1" baseline="30000" dirty="0">
                <a:solidFill>
                  <a:schemeClr val="bg1"/>
                </a:solidFill>
                <a:effectLst/>
                <a:latin typeface="Times New Roman" panose="02020603050405020304" pitchFamily="18" charset="0"/>
                <a:ea typeface="Calibri" panose="020F0502020204030204" pitchFamily="34" charset="0"/>
              </a:rPr>
              <a:t>5</a:t>
            </a:r>
            <a:r>
              <a:rPr lang="hu-HU" sz="3600" b="1" dirty="0">
                <a:solidFill>
                  <a:schemeClr val="bg1"/>
                </a:solidFill>
                <a:effectLst/>
                <a:latin typeface="Times New Roman" panose="02020603050405020304" pitchFamily="18" charset="0"/>
                <a:ea typeface="Calibri" panose="020F0502020204030204" pitchFamily="34" charset="0"/>
              </a:rPr>
              <a:t>Jóás ezt mondta a papoknak:</a:t>
            </a:r>
            <a:endParaRPr lang="hu-HU" sz="3600" dirty="0">
              <a:solidFill>
                <a:schemeClr val="bg1"/>
              </a:solidFill>
            </a:endParaRPr>
          </a:p>
        </p:txBody>
      </p:sp>
    </p:spTree>
    <p:extLst>
      <p:ext uri="{BB962C8B-B14F-4D97-AF65-F5344CB8AC3E}">
        <p14:creationId xmlns:p14="http://schemas.microsoft.com/office/powerpoint/2010/main" val="325300841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EDBCA4-4847-5FD7-FA18-47137E9D01A0}"/>
              </a:ext>
            </a:extLst>
          </p:cNvPr>
          <p:cNvSpPr>
            <a:spLocks noGrp="1"/>
          </p:cNvSpPr>
          <p:nvPr>
            <p:ph type="ctrTitle"/>
          </p:nvPr>
        </p:nvSpPr>
        <p:spPr/>
        <p:txBody>
          <a:bodyPr/>
          <a:lstStyle/>
          <a:p>
            <a:endParaRPr lang="hu-HU"/>
          </a:p>
        </p:txBody>
      </p:sp>
      <p:sp>
        <p:nvSpPr>
          <p:cNvPr id="3" name="Alcím 2">
            <a:extLst>
              <a:ext uri="{FF2B5EF4-FFF2-40B4-BE49-F238E27FC236}">
                <a16:creationId xmlns:a16="http://schemas.microsoft.com/office/drawing/2014/main" id="{0C8CED84-CFBC-5883-65A3-C1FCA2417F86}"/>
              </a:ext>
            </a:extLst>
          </p:cNvPr>
          <p:cNvSpPr>
            <a:spLocks noGrp="1"/>
          </p:cNvSpPr>
          <p:nvPr>
            <p:ph type="subTitle" idx="1"/>
          </p:nvPr>
        </p:nvSpPr>
        <p:spPr/>
        <p:txBody>
          <a:bodyPr/>
          <a:lstStyle/>
          <a:p>
            <a:endParaRPr lang="hu-HU"/>
          </a:p>
        </p:txBody>
      </p:sp>
      <p:pic>
        <p:nvPicPr>
          <p:cNvPr id="4" name="Picture 2" descr="Képtalálatok a következőre: PPT background">
            <a:extLst>
              <a:ext uri="{FF2B5EF4-FFF2-40B4-BE49-F238E27FC236}">
                <a16:creationId xmlns:a16="http://schemas.microsoft.com/office/drawing/2014/main" id="{42EAAF5F-6483-7307-6DD6-56F6DE27D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E7ACC3D6-233F-D297-7AAA-4B5E0573F6F5}"/>
              </a:ext>
            </a:extLst>
          </p:cNvPr>
          <p:cNvSpPr/>
          <p:nvPr/>
        </p:nvSpPr>
        <p:spPr>
          <a:xfrm>
            <a:off x="0" y="0"/>
            <a:ext cx="12192000" cy="6858000"/>
          </a:xfrm>
          <a:prstGeom prst="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7" name="Kép 6">
            <a:extLst>
              <a:ext uri="{FF2B5EF4-FFF2-40B4-BE49-F238E27FC236}">
                <a16:creationId xmlns:a16="http://schemas.microsoft.com/office/drawing/2014/main" id="{B55B4E93-9B19-38A4-9CA2-7916FCF43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748" y="2014351"/>
            <a:ext cx="3590794" cy="4704097"/>
          </a:xfrm>
          <a:prstGeom prst="rect">
            <a:avLst/>
          </a:prstGeom>
          <a:ln>
            <a:noFill/>
          </a:ln>
          <a:effectLst>
            <a:softEdge rad="112500"/>
          </a:effectLst>
        </p:spPr>
      </p:pic>
      <p:sp>
        <p:nvSpPr>
          <p:cNvPr id="9" name="Szövegdoboz 8">
            <a:extLst>
              <a:ext uri="{FF2B5EF4-FFF2-40B4-BE49-F238E27FC236}">
                <a16:creationId xmlns:a16="http://schemas.microsoft.com/office/drawing/2014/main" id="{07FE0F6D-D1E6-BA00-34B9-0FDC82F35939}"/>
              </a:ext>
            </a:extLst>
          </p:cNvPr>
          <p:cNvSpPr txBox="1"/>
          <p:nvPr/>
        </p:nvSpPr>
        <p:spPr>
          <a:xfrm>
            <a:off x="116041" y="139552"/>
            <a:ext cx="11959917" cy="1665521"/>
          </a:xfrm>
          <a:prstGeom prst="rect">
            <a:avLst/>
          </a:prstGeom>
          <a:noFill/>
        </p:spPr>
        <p:txBody>
          <a:bodyPr wrap="square">
            <a:spAutoFit/>
          </a:bodyPr>
          <a:lstStyle/>
          <a:p>
            <a:pPr algn="ctr">
              <a:lnSpc>
                <a:spcPct val="150000"/>
              </a:lnSpc>
            </a:pPr>
            <a:r>
              <a:rPr lang="hu-HU" sz="3600" b="1" baseline="30000" dirty="0">
                <a:solidFill>
                  <a:schemeClr val="bg1"/>
                </a:solidFill>
                <a:effectLst/>
                <a:latin typeface="Times New Roman" panose="02020603050405020304" pitchFamily="18" charset="0"/>
                <a:ea typeface="Calibri" panose="020F0502020204030204" pitchFamily="34" charset="0"/>
              </a:rPr>
              <a:t>9</a:t>
            </a:r>
            <a:r>
              <a:rPr lang="hu-HU" sz="3600" b="1" dirty="0">
                <a:solidFill>
                  <a:schemeClr val="bg1"/>
                </a:solidFill>
                <a:effectLst/>
                <a:latin typeface="Times New Roman" panose="02020603050405020304" pitchFamily="18" charset="0"/>
                <a:ea typeface="Calibri" panose="020F0502020204030204" pitchFamily="34" charset="0"/>
              </a:rPr>
              <a:t>A papok beleegyeztek, hogy </a:t>
            </a:r>
            <a:r>
              <a:rPr lang="hu-HU" sz="3600" b="1"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nem teszik el a népnek a pénzét, de a templom rongálódásait </a:t>
            </a:r>
            <a:r>
              <a:rPr lang="hu-HU" sz="3600" b="1" u="sng" dirty="0">
                <a:solidFill>
                  <a:srgbClr val="FFFF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mégsem javíttatták ki</a:t>
            </a:r>
            <a:r>
              <a:rPr lang="hu-HU" sz="3600" b="1" dirty="0">
                <a:solidFill>
                  <a:schemeClr val="bg1"/>
                </a:solidFill>
                <a:effectLst/>
                <a:latin typeface="Times New Roman" panose="02020603050405020304" pitchFamily="18" charset="0"/>
                <a:ea typeface="Calibri" panose="020F0502020204030204" pitchFamily="34" charset="0"/>
              </a:rPr>
              <a:t>.”</a:t>
            </a:r>
            <a:r>
              <a:rPr lang="hu-HU" sz="3600" dirty="0">
                <a:solidFill>
                  <a:schemeClr val="bg1"/>
                </a:solidFill>
                <a:effectLst/>
                <a:latin typeface="Times New Roman" panose="02020603050405020304" pitchFamily="18" charset="0"/>
                <a:ea typeface="Calibri" panose="020F0502020204030204" pitchFamily="34" charset="0"/>
              </a:rPr>
              <a:t> </a:t>
            </a:r>
            <a:endParaRPr lang="hu-HU" sz="3600" dirty="0"/>
          </a:p>
        </p:txBody>
      </p:sp>
      <p:pic>
        <p:nvPicPr>
          <p:cNvPr id="11" name="Kép 10">
            <a:extLst>
              <a:ext uri="{FF2B5EF4-FFF2-40B4-BE49-F238E27FC236}">
                <a16:creationId xmlns:a16="http://schemas.microsoft.com/office/drawing/2014/main" id="{C215EDA3-FBD6-3F7C-06C0-E5439CE0F7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7083" y="2014349"/>
            <a:ext cx="2935356" cy="4704097"/>
          </a:xfrm>
          <a:prstGeom prst="rect">
            <a:avLst/>
          </a:prstGeom>
          <a:ln>
            <a:noFill/>
          </a:ln>
          <a:effectLst>
            <a:softEdge rad="112500"/>
          </a:effectLst>
        </p:spPr>
      </p:pic>
      <p:pic>
        <p:nvPicPr>
          <p:cNvPr id="13" name="Kép 12">
            <a:extLst>
              <a:ext uri="{FF2B5EF4-FFF2-40B4-BE49-F238E27FC236}">
                <a16:creationId xmlns:a16="http://schemas.microsoft.com/office/drawing/2014/main" id="{519DA8E8-C360-34E3-45BC-3409B2ACF2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8981" y="2014349"/>
            <a:ext cx="4092564" cy="4704097"/>
          </a:xfrm>
          <a:prstGeom prst="rect">
            <a:avLst/>
          </a:prstGeom>
          <a:ln>
            <a:noFill/>
          </a:ln>
          <a:effectLst>
            <a:softEdge rad="112500"/>
          </a:effectLst>
        </p:spPr>
      </p:pic>
    </p:spTree>
    <p:extLst>
      <p:ext uri="{BB962C8B-B14F-4D97-AF65-F5344CB8AC3E}">
        <p14:creationId xmlns:p14="http://schemas.microsoft.com/office/powerpoint/2010/main" val="163285393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EDBCA4-4847-5FD7-FA18-47137E9D01A0}"/>
              </a:ext>
            </a:extLst>
          </p:cNvPr>
          <p:cNvSpPr>
            <a:spLocks noGrp="1"/>
          </p:cNvSpPr>
          <p:nvPr>
            <p:ph type="ctrTitle"/>
          </p:nvPr>
        </p:nvSpPr>
        <p:spPr/>
        <p:txBody>
          <a:bodyPr/>
          <a:lstStyle/>
          <a:p>
            <a:endParaRPr lang="hu-HU"/>
          </a:p>
        </p:txBody>
      </p:sp>
      <p:sp>
        <p:nvSpPr>
          <p:cNvPr id="3" name="Alcím 2">
            <a:extLst>
              <a:ext uri="{FF2B5EF4-FFF2-40B4-BE49-F238E27FC236}">
                <a16:creationId xmlns:a16="http://schemas.microsoft.com/office/drawing/2014/main" id="{0C8CED84-CFBC-5883-65A3-C1FCA2417F86}"/>
              </a:ext>
            </a:extLst>
          </p:cNvPr>
          <p:cNvSpPr>
            <a:spLocks noGrp="1"/>
          </p:cNvSpPr>
          <p:nvPr>
            <p:ph type="subTitle" idx="1"/>
          </p:nvPr>
        </p:nvSpPr>
        <p:spPr/>
        <p:txBody>
          <a:bodyPr/>
          <a:lstStyle/>
          <a:p>
            <a:endParaRPr lang="hu-HU"/>
          </a:p>
        </p:txBody>
      </p:sp>
      <p:pic>
        <p:nvPicPr>
          <p:cNvPr id="4" name="Picture 2" descr="Képtalálatok a következőre: PPT background">
            <a:extLst>
              <a:ext uri="{FF2B5EF4-FFF2-40B4-BE49-F238E27FC236}">
                <a16:creationId xmlns:a16="http://schemas.microsoft.com/office/drawing/2014/main" id="{42EAAF5F-6483-7307-6DD6-56F6DE27D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E7ACC3D6-233F-D297-7AAA-4B5E0573F6F5}"/>
              </a:ext>
            </a:extLst>
          </p:cNvPr>
          <p:cNvSpPr/>
          <p:nvPr/>
        </p:nvSpPr>
        <p:spPr>
          <a:xfrm>
            <a:off x="0" y="0"/>
            <a:ext cx="12192000" cy="6858000"/>
          </a:xfrm>
          <a:prstGeom prst="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3074" name="Picture 2" descr="Kattintson az új ablakban való nagyításhoz! &#10;Click to enlarge it in a new window!">
            <a:extLst>
              <a:ext uri="{FF2B5EF4-FFF2-40B4-BE49-F238E27FC236}">
                <a16:creationId xmlns:a16="http://schemas.microsoft.com/office/drawing/2014/main" id="{605191D5-E8E5-432B-B149-C2C80E0770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214"/>
          <a:stretch/>
        </p:blipFill>
        <p:spPr bwMode="auto">
          <a:xfrm>
            <a:off x="108411" y="129518"/>
            <a:ext cx="4386740" cy="33299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Kattintson az új ablakban való nagyításhoz! &#10;Click to enlarge it in a new window!">
            <a:extLst>
              <a:ext uri="{FF2B5EF4-FFF2-40B4-BE49-F238E27FC236}">
                <a16:creationId xmlns:a16="http://schemas.microsoft.com/office/drawing/2014/main" id="{17EA30B5-E0B4-118C-6E32-977A8F984F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982" r="-1"/>
          <a:stretch/>
        </p:blipFill>
        <p:spPr bwMode="auto">
          <a:xfrm>
            <a:off x="108411" y="3459437"/>
            <a:ext cx="4386740" cy="3329919"/>
          </a:xfrm>
          <a:prstGeom prst="rect">
            <a:avLst/>
          </a:prstGeom>
          <a:noFill/>
          <a:extLst>
            <a:ext uri="{909E8E84-426E-40DD-AFC4-6F175D3DCCD1}">
              <a14:hiddenFill xmlns:a14="http://schemas.microsoft.com/office/drawing/2010/main">
                <a:solidFill>
                  <a:srgbClr val="FFFFFF"/>
                </a:solidFill>
              </a14:hiddenFill>
            </a:ext>
          </a:extLst>
        </p:spPr>
      </p:pic>
      <p:sp>
        <p:nvSpPr>
          <p:cNvPr id="8" name="Szövegdoboz 7">
            <a:extLst>
              <a:ext uri="{FF2B5EF4-FFF2-40B4-BE49-F238E27FC236}">
                <a16:creationId xmlns:a16="http://schemas.microsoft.com/office/drawing/2014/main" id="{2EBBE460-ED22-2A94-5AAF-2CAE28766A31}"/>
              </a:ext>
            </a:extLst>
          </p:cNvPr>
          <p:cNvSpPr txBox="1"/>
          <p:nvPr/>
        </p:nvSpPr>
        <p:spPr>
          <a:xfrm>
            <a:off x="108411" y="129517"/>
            <a:ext cx="1445063" cy="646331"/>
          </a:xfrm>
          <a:prstGeom prst="rect">
            <a:avLst/>
          </a:prstGeom>
          <a:noFill/>
        </p:spPr>
        <p:txBody>
          <a:bodyPr wrap="square">
            <a:spAutoFit/>
          </a:bodyPr>
          <a:lstStyle/>
          <a:p>
            <a:r>
              <a:rPr lang="hu-HU" sz="3600" b="1" dirty="0">
                <a:effectLst/>
                <a:latin typeface="Times New Roman" panose="02020603050405020304" pitchFamily="18" charset="0"/>
                <a:ea typeface="Calibri" panose="020F0502020204030204" pitchFamily="34" charset="0"/>
              </a:rPr>
              <a:t>Előtte</a:t>
            </a:r>
            <a:endParaRPr lang="hu-HU" sz="3600" dirty="0"/>
          </a:p>
        </p:txBody>
      </p:sp>
      <p:sp>
        <p:nvSpPr>
          <p:cNvPr id="11" name="Szövegdoboz 10">
            <a:extLst>
              <a:ext uri="{FF2B5EF4-FFF2-40B4-BE49-F238E27FC236}">
                <a16:creationId xmlns:a16="http://schemas.microsoft.com/office/drawing/2014/main" id="{5E7F33E0-0EEE-15F4-9584-A94A2B195F92}"/>
              </a:ext>
            </a:extLst>
          </p:cNvPr>
          <p:cNvSpPr txBox="1"/>
          <p:nvPr/>
        </p:nvSpPr>
        <p:spPr>
          <a:xfrm>
            <a:off x="108411" y="3448508"/>
            <a:ext cx="1445063" cy="646331"/>
          </a:xfrm>
          <a:prstGeom prst="rect">
            <a:avLst/>
          </a:prstGeom>
          <a:noFill/>
        </p:spPr>
        <p:txBody>
          <a:bodyPr wrap="square">
            <a:spAutoFit/>
          </a:bodyPr>
          <a:lstStyle/>
          <a:p>
            <a:r>
              <a:rPr lang="hu-HU" sz="3600" b="1" dirty="0">
                <a:effectLst/>
                <a:latin typeface="Times New Roman" panose="02020603050405020304" pitchFamily="18" charset="0"/>
                <a:ea typeface="Calibri" panose="020F0502020204030204" pitchFamily="34" charset="0"/>
              </a:rPr>
              <a:t>Utána</a:t>
            </a:r>
            <a:endParaRPr lang="hu-HU" sz="3600" dirty="0"/>
          </a:p>
        </p:txBody>
      </p:sp>
      <p:sp>
        <p:nvSpPr>
          <p:cNvPr id="12" name="Nem egyenlő 11">
            <a:extLst>
              <a:ext uri="{FF2B5EF4-FFF2-40B4-BE49-F238E27FC236}">
                <a16:creationId xmlns:a16="http://schemas.microsoft.com/office/drawing/2014/main" id="{57DCB94C-3695-F229-448B-2D083FEB8975}"/>
              </a:ext>
            </a:extLst>
          </p:cNvPr>
          <p:cNvSpPr/>
          <p:nvPr/>
        </p:nvSpPr>
        <p:spPr>
          <a:xfrm>
            <a:off x="4192044" y="2821031"/>
            <a:ext cx="3807912" cy="1377863"/>
          </a:xfrm>
          <a:prstGeom prst="mathNotEqua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solidFill>
                <a:schemeClr val="tx1"/>
              </a:solidFill>
            </a:endParaRPr>
          </a:p>
        </p:txBody>
      </p:sp>
      <p:pic>
        <p:nvPicPr>
          <p:cNvPr id="14" name="Kép 13">
            <a:extLst>
              <a:ext uri="{FF2B5EF4-FFF2-40B4-BE49-F238E27FC236}">
                <a16:creationId xmlns:a16="http://schemas.microsoft.com/office/drawing/2014/main" id="{963AE9DD-74C0-65DA-A029-EBFD3899CE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99956" y="1784591"/>
            <a:ext cx="3634894" cy="3634894"/>
          </a:xfrm>
          <a:prstGeom prst="rect">
            <a:avLst/>
          </a:prstGeom>
          <a:ln>
            <a:noFill/>
          </a:ln>
          <a:effectLst>
            <a:softEdge rad="112500"/>
          </a:effectLst>
        </p:spPr>
      </p:pic>
    </p:spTree>
    <p:extLst>
      <p:ext uri="{BB962C8B-B14F-4D97-AF65-F5344CB8AC3E}">
        <p14:creationId xmlns:p14="http://schemas.microsoft.com/office/powerpoint/2010/main" val="129259378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EDBCA4-4847-5FD7-FA18-47137E9D01A0}"/>
              </a:ext>
            </a:extLst>
          </p:cNvPr>
          <p:cNvSpPr>
            <a:spLocks noGrp="1"/>
          </p:cNvSpPr>
          <p:nvPr>
            <p:ph type="ctrTitle"/>
          </p:nvPr>
        </p:nvSpPr>
        <p:spPr/>
        <p:txBody>
          <a:bodyPr/>
          <a:lstStyle/>
          <a:p>
            <a:endParaRPr lang="hu-HU"/>
          </a:p>
        </p:txBody>
      </p:sp>
      <p:sp>
        <p:nvSpPr>
          <p:cNvPr id="3" name="Alcím 2">
            <a:extLst>
              <a:ext uri="{FF2B5EF4-FFF2-40B4-BE49-F238E27FC236}">
                <a16:creationId xmlns:a16="http://schemas.microsoft.com/office/drawing/2014/main" id="{0C8CED84-CFBC-5883-65A3-C1FCA2417F86}"/>
              </a:ext>
            </a:extLst>
          </p:cNvPr>
          <p:cNvSpPr>
            <a:spLocks noGrp="1"/>
          </p:cNvSpPr>
          <p:nvPr>
            <p:ph type="subTitle" idx="1"/>
          </p:nvPr>
        </p:nvSpPr>
        <p:spPr/>
        <p:txBody>
          <a:bodyPr/>
          <a:lstStyle/>
          <a:p>
            <a:endParaRPr lang="hu-HU"/>
          </a:p>
        </p:txBody>
      </p:sp>
      <p:pic>
        <p:nvPicPr>
          <p:cNvPr id="4" name="Picture 2" descr="Képtalálatok a következőre: PPT background">
            <a:extLst>
              <a:ext uri="{FF2B5EF4-FFF2-40B4-BE49-F238E27FC236}">
                <a16:creationId xmlns:a16="http://schemas.microsoft.com/office/drawing/2014/main" id="{42EAAF5F-6483-7307-6DD6-56F6DE27D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E7ACC3D6-233F-D297-7AAA-4B5E0573F6F5}"/>
              </a:ext>
            </a:extLst>
          </p:cNvPr>
          <p:cNvSpPr/>
          <p:nvPr/>
        </p:nvSpPr>
        <p:spPr>
          <a:xfrm>
            <a:off x="0" y="0"/>
            <a:ext cx="12192000" cy="6858000"/>
          </a:xfrm>
          <a:prstGeom prst="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3074" name="Picture 2" descr="Kattintson az új ablakban való nagyításhoz! &#10;Click to enlarge it in a new window!">
            <a:extLst>
              <a:ext uri="{FF2B5EF4-FFF2-40B4-BE49-F238E27FC236}">
                <a16:creationId xmlns:a16="http://schemas.microsoft.com/office/drawing/2014/main" id="{605191D5-E8E5-432B-B149-C2C80E0770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214"/>
          <a:stretch/>
        </p:blipFill>
        <p:spPr bwMode="auto">
          <a:xfrm>
            <a:off x="7696849" y="99081"/>
            <a:ext cx="4386740" cy="33299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Kattintson az új ablakban való nagyításhoz! &#10;Click to enlarge it in a new window!">
            <a:extLst>
              <a:ext uri="{FF2B5EF4-FFF2-40B4-BE49-F238E27FC236}">
                <a16:creationId xmlns:a16="http://schemas.microsoft.com/office/drawing/2014/main" id="{17EA30B5-E0B4-118C-6E32-977A8F984F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982" r="-1"/>
          <a:stretch/>
        </p:blipFill>
        <p:spPr bwMode="auto">
          <a:xfrm>
            <a:off x="7696849" y="3429000"/>
            <a:ext cx="4386740" cy="3329919"/>
          </a:xfrm>
          <a:prstGeom prst="rect">
            <a:avLst/>
          </a:prstGeom>
          <a:noFill/>
          <a:extLst>
            <a:ext uri="{909E8E84-426E-40DD-AFC4-6F175D3DCCD1}">
              <a14:hiddenFill xmlns:a14="http://schemas.microsoft.com/office/drawing/2010/main">
                <a:solidFill>
                  <a:srgbClr val="FFFFFF"/>
                </a:solidFill>
              </a14:hiddenFill>
            </a:ext>
          </a:extLst>
        </p:spPr>
      </p:pic>
      <p:sp>
        <p:nvSpPr>
          <p:cNvPr id="8" name="Szövegdoboz 7">
            <a:extLst>
              <a:ext uri="{FF2B5EF4-FFF2-40B4-BE49-F238E27FC236}">
                <a16:creationId xmlns:a16="http://schemas.microsoft.com/office/drawing/2014/main" id="{2EBBE460-ED22-2A94-5AAF-2CAE28766A31}"/>
              </a:ext>
            </a:extLst>
          </p:cNvPr>
          <p:cNvSpPr txBox="1"/>
          <p:nvPr/>
        </p:nvSpPr>
        <p:spPr>
          <a:xfrm>
            <a:off x="7696849" y="96611"/>
            <a:ext cx="1445063" cy="646331"/>
          </a:xfrm>
          <a:prstGeom prst="rect">
            <a:avLst/>
          </a:prstGeom>
          <a:noFill/>
        </p:spPr>
        <p:txBody>
          <a:bodyPr wrap="square">
            <a:spAutoFit/>
          </a:bodyPr>
          <a:lstStyle/>
          <a:p>
            <a:r>
              <a:rPr lang="hu-HU" sz="3600" b="1" dirty="0">
                <a:effectLst/>
                <a:latin typeface="Times New Roman" panose="02020603050405020304" pitchFamily="18" charset="0"/>
                <a:ea typeface="Calibri" panose="020F0502020204030204" pitchFamily="34" charset="0"/>
              </a:rPr>
              <a:t>Előtte</a:t>
            </a:r>
            <a:endParaRPr lang="hu-HU" sz="3600" dirty="0"/>
          </a:p>
        </p:txBody>
      </p:sp>
      <p:sp>
        <p:nvSpPr>
          <p:cNvPr id="11" name="Szövegdoboz 10">
            <a:extLst>
              <a:ext uri="{FF2B5EF4-FFF2-40B4-BE49-F238E27FC236}">
                <a16:creationId xmlns:a16="http://schemas.microsoft.com/office/drawing/2014/main" id="{5E7F33E0-0EEE-15F4-9584-A94A2B195F92}"/>
              </a:ext>
            </a:extLst>
          </p:cNvPr>
          <p:cNvSpPr txBox="1"/>
          <p:nvPr/>
        </p:nvSpPr>
        <p:spPr>
          <a:xfrm>
            <a:off x="7700115" y="3471601"/>
            <a:ext cx="1445063" cy="646331"/>
          </a:xfrm>
          <a:prstGeom prst="rect">
            <a:avLst/>
          </a:prstGeom>
          <a:noFill/>
        </p:spPr>
        <p:txBody>
          <a:bodyPr wrap="square">
            <a:spAutoFit/>
          </a:bodyPr>
          <a:lstStyle/>
          <a:p>
            <a:r>
              <a:rPr lang="hu-HU" sz="3600" b="1" dirty="0">
                <a:effectLst/>
                <a:latin typeface="Times New Roman" panose="02020603050405020304" pitchFamily="18" charset="0"/>
                <a:ea typeface="Calibri" panose="020F0502020204030204" pitchFamily="34" charset="0"/>
              </a:rPr>
              <a:t>Utána</a:t>
            </a:r>
            <a:endParaRPr lang="hu-HU" sz="3600" dirty="0"/>
          </a:p>
        </p:txBody>
      </p:sp>
      <p:pic>
        <p:nvPicPr>
          <p:cNvPr id="14" name="Kép 13">
            <a:extLst>
              <a:ext uri="{FF2B5EF4-FFF2-40B4-BE49-F238E27FC236}">
                <a16:creationId xmlns:a16="http://schemas.microsoft.com/office/drawing/2014/main" id="{963AE9DD-74C0-65DA-A029-EBFD3899CE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499" y="1692515"/>
            <a:ext cx="3634894" cy="3634894"/>
          </a:xfrm>
          <a:prstGeom prst="rect">
            <a:avLst/>
          </a:prstGeom>
          <a:ln>
            <a:noFill/>
          </a:ln>
          <a:effectLst>
            <a:softEdge rad="112500"/>
          </a:effectLst>
        </p:spPr>
      </p:pic>
      <p:sp>
        <p:nvSpPr>
          <p:cNvPr id="7" name="Egyenlőségjel 6">
            <a:extLst>
              <a:ext uri="{FF2B5EF4-FFF2-40B4-BE49-F238E27FC236}">
                <a16:creationId xmlns:a16="http://schemas.microsoft.com/office/drawing/2014/main" id="{B64D6F99-112E-2601-8232-51F8DF6D60B0}"/>
              </a:ext>
            </a:extLst>
          </p:cNvPr>
          <p:cNvSpPr/>
          <p:nvPr/>
        </p:nvSpPr>
        <p:spPr>
          <a:xfrm>
            <a:off x="3780526" y="2801451"/>
            <a:ext cx="3807912" cy="1417025"/>
          </a:xfrm>
          <a:prstGeom prst="mathEqua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solidFill>
                <a:schemeClr val="tx1"/>
              </a:solidFill>
            </a:endParaRPr>
          </a:p>
        </p:txBody>
      </p:sp>
    </p:spTree>
    <p:extLst>
      <p:ext uri="{BB962C8B-B14F-4D97-AF65-F5344CB8AC3E}">
        <p14:creationId xmlns:p14="http://schemas.microsoft.com/office/powerpoint/2010/main" val="147236220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EDBCA4-4847-5FD7-FA18-47137E9D01A0}"/>
              </a:ext>
            </a:extLst>
          </p:cNvPr>
          <p:cNvSpPr>
            <a:spLocks noGrp="1"/>
          </p:cNvSpPr>
          <p:nvPr>
            <p:ph type="ctrTitle"/>
          </p:nvPr>
        </p:nvSpPr>
        <p:spPr/>
        <p:txBody>
          <a:bodyPr/>
          <a:lstStyle/>
          <a:p>
            <a:endParaRPr lang="hu-HU"/>
          </a:p>
        </p:txBody>
      </p:sp>
      <p:sp>
        <p:nvSpPr>
          <p:cNvPr id="3" name="Alcím 2">
            <a:extLst>
              <a:ext uri="{FF2B5EF4-FFF2-40B4-BE49-F238E27FC236}">
                <a16:creationId xmlns:a16="http://schemas.microsoft.com/office/drawing/2014/main" id="{0C8CED84-CFBC-5883-65A3-C1FCA2417F86}"/>
              </a:ext>
            </a:extLst>
          </p:cNvPr>
          <p:cNvSpPr>
            <a:spLocks noGrp="1"/>
          </p:cNvSpPr>
          <p:nvPr>
            <p:ph type="subTitle" idx="1"/>
          </p:nvPr>
        </p:nvSpPr>
        <p:spPr/>
        <p:txBody>
          <a:bodyPr/>
          <a:lstStyle/>
          <a:p>
            <a:endParaRPr lang="hu-HU"/>
          </a:p>
        </p:txBody>
      </p:sp>
      <p:pic>
        <p:nvPicPr>
          <p:cNvPr id="4" name="Picture 2" descr="Képtalálatok a következőre: PPT background">
            <a:extLst>
              <a:ext uri="{FF2B5EF4-FFF2-40B4-BE49-F238E27FC236}">
                <a16:creationId xmlns:a16="http://schemas.microsoft.com/office/drawing/2014/main" id="{42EAAF5F-6483-7307-6DD6-56F6DE27D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E7ACC3D6-233F-D297-7AAA-4B5E0573F6F5}"/>
              </a:ext>
            </a:extLst>
          </p:cNvPr>
          <p:cNvSpPr/>
          <p:nvPr/>
        </p:nvSpPr>
        <p:spPr>
          <a:xfrm>
            <a:off x="0" y="0"/>
            <a:ext cx="12192000" cy="6858000"/>
          </a:xfrm>
          <a:prstGeom prst="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a:extLst>
              <a:ext uri="{FF2B5EF4-FFF2-40B4-BE49-F238E27FC236}">
                <a16:creationId xmlns:a16="http://schemas.microsoft.com/office/drawing/2014/main" id="{2113DA03-9C14-03B0-FC23-F1A0DF8BE6FD}"/>
              </a:ext>
            </a:extLst>
          </p:cNvPr>
          <p:cNvSpPr txBox="1"/>
          <p:nvPr/>
        </p:nvSpPr>
        <p:spPr>
          <a:xfrm>
            <a:off x="163417" y="1933402"/>
            <a:ext cx="11865166" cy="2496517"/>
          </a:xfrm>
          <a:prstGeom prst="rect">
            <a:avLst/>
          </a:prstGeom>
          <a:noFill/>
        </p:spPr>
        <p:txBody>
          <a:bodyPr wrap="square">
            <a:spAutoFit/>
          </a:bodyPr>
          <a:lstStyle/>
          <a:p>
            <a:pPr algn="ctr">
              <a:lnSpc>
                <a:spcPct val="150000"/>
              </a:lnSpc>
            </a:pPr>
            <a:r>
              <a:rPr lang="hu-HU" sz="3600" b="1" dirty="0">
                <a:solidFill>
                  <a:schemeClr val="bg1"/>
                </a:solidFill>
                <a:effectLst/>
                <a:latin typeface="Times New Roman" panose="02020603050405020304" pitchFamily="18" charset="0"/>
                <a:ea typeface="Calibri" panose="020F0502020204030204" pitchFamily="34" charset="0"/>
              </a:rPr>
              <a:t>„</a:t>
            </a:r>
            <a:r>
              <a:rPr lang="hu-HU" sz="3600" b="1" baseline="30000" dirty="0">
                <a:solidFill>
                  <a:schemeClr val="bg1"/>
                </a:solidFill>
                <a:effectLst/>
                <a:latin typeface="Times New Roman" panose="02020603050405020304" pitchFamily="18" charset="0"/>
                <a:ea typeface="Calibri" panose="020F0502020204030204" pitchFamily="34" charset="0"/>
              </a:rPr>
              <a:t>5</a:t>
            </a:r>
            <a:r>
              <a:rPr lang="hu-HU" sz="3600" b="1" dirty="0">
                <a:solidFill>
                  <a:schemeClr val="bg1"/>
                </a:solidFill>
                <a:effectLst/>
                <a:latin typeface="Times New Roman" panose="02020603050405020304" pitchFamily="18" charset="0"/>
                <a:ea typeface="Calibri" panose="020F0502020204030204" pitchFamily="34" charset="0"/>
              </a:rPr>
              <a:t>ti magatok is mint élő kövek épüljetek fel lelki házzá, szent papsággá, hogy lelki áldozatokat ajánljatok fel, amelyek kedvesek Istennek Jézus Krisztus által.”</a:t>
            </a:r>
            <a:r>
              <a:rPr lang="hu-HU" sz="3600" dirty="0">
                <a:solidFill>
                  <a:schemeClr val="bg1"/>
                </a:solidFill>
                <a:effectLst/>
                <a:latin typeface="Times New Roman" panose="02020603050405020304" pitchFamily="18" charset="0"/>
                <a:ea typeface="Calibri" panose="020F0502020204030204" pitchFamily="34" charset="0"/>
              </a:rPr>
              <a:t> I </a:t>
            </a:r>
            <a:r>
              <a:rPr lang="hu-HU" sz="3600" dirty="0" err="1">
                <a:solidFill>
                  <a:schemeClr val="bg1"/>
                </a:solidFill>
                <a:effectLst/>
                <a:latin typeface="Times New Roman" panose="02020603050405020304" pitchFamily="18" charset="0"/>
                <a:ea typeface="Calibri" panose="020F0502020204030204" pitchFamily="34" charset="0"/>
              </a:rPr>
              <a:t>Pt</a:t>
            </a:r>
            <a:r>
              <a:rPr lang="hu-HU" sz="3600" dirty="0">
                <a:solidFill>
                  <a:schemeClr val="bg1"/>
                </a:solidFill>
                <a:effectLst/>
                <a:latin typeface="Times New Roman" panose="02020603050405020304" pitchFamily="18" charset="0"/>
                <a:ea typeface="Calibri" panose="020F0502020204030204" pitchFamily="34" charset="0"/>
              </a:rPr>
              <a:t> 2,5</a:t>
            </a:r>
            <a:endParaRPr lang="hu-HU" sz="3600" dirty="0">
              <a:solidFill>
                <a:schemeClr val="bg1"/>
              </a:solidFill>
            </a:endParaRPr>
          </a:p>
        </p:txBody>
      </p:sp>
    </p:spTree>
    <p:extLst>
      <p:ext uri="{BB962C8B-B14F-4D97-AF65-F5344CB8AC3E}">
        <p14:creationId xmlns:p14="http://schemas.microsoft.com/office/powerpoint/2010/main" val="89634436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EDBCA4-4847-5FD7-FA18-47137E9D01A0}"/>
              </a:ext>
            </a:extLst>
          </p:cNvPr>
          <p:cNvSpPr>
            <a:spLocks noGrp="1"/>
          </p:cNvSpPr>
          <p:nvPr>
            <p:ph type="ctrTitle"/>
          </p:nvPr>
        </p:nvSpPr>
        <p:spPr/>
        <p:txBody>
          <a:bodyPr/>
          <a:lstStyle/>
          <a:p>
            <a:endParaRPr lang="hu-HU"/>
          </a:p>
        </p:txBody>
      </p:sp>
      <p:sp>
        <p:nvSpPr>
          <p:cNvPr id="3" name="Alcím 2">
            <a:extLst>
              <a:ext uri="{FF2B5EF4-FFF2-40B4-BE49-F238E27FC236}">
                <a16:creationId xmlns:a16="http://schemas.microsoft.com/office/drawing/2014/main" id="{0C8CED84-CFBC-5883-65A3-C1FCA2417F86}"/>
              </a:ext>
            </a:extLst>
          </p:cNvPr>
          <p:cNvSpPr>
            <a:spLocks noGrp="1"/>
          </p:cNvSpPr>
          <p:nvPr>
            <p:ph type="subTitle" idx="1"/>
          </p:nvPr>
        </p:nvSpPr>
        <p:spPr/>
        <p:txBody>
          <a:bodyPr/>
          <a:lstStyle/>
          <a:p>
            <a:endParaRPr lang="hu-HU"/>
          </a:p>
        </p:txBody>
      </p:sp>
      <p:pic>
        <p:nvPicPr>
          <p:cNvPr id="4" name="Picture 2" descr="Képtalálatok a következőre: PPT background">
            <a:extLst>
              <a:ext uri="{FF2B5EF4-FFF2-40B4-BE49-F238E27FC236}">
                <a16:creationId xmlns:a16="http://schemas.microsoft.com/office/drawing/2014/main" id="{42EAAF5F-6483-7307-6DD6-56F6DE27D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E7ACC3D6-233F-D297-7AAA-4B5E0573F6F5}"/>
              </a:ext>
            </a:extLst>
          </p:cNvPr>
          <p:cNvSpPr/>
          <p:nvPr/>
        </p:nvSpPr>
        <p:spPr>
          <a:xfrm>
            <a:off x="0" y="0"/>
            <a:ext cx="12192000" cy="6858000"/>
          </a:xfrm>
          <a:prstGeom prst="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a:extLst>
              <a:ext uri="{FF2B5EF4-FFF2-40B4-BE49-F238E27FC236}">
                <a16:creationId xmlns:a16="http://schemas.microsoft.com/office/drawing/2014/main" id="{56CE523D-3B24-0B33-9E8E-3861B646A7E6}"/>
              </a:ext>
            </a:extLst>
          </p:cNvPr>
          <p:cNvSpPr txBox="1"/>
          <p:nvPr/>
        </p:nvSpPr>
        <p:spPr>
          <a:xfrm>
            <a:off x="212993" y="57371"/>
            <a:ext cx="11766014" cy="6743256"/>
          </a:xfrm>
          <a:prstGeom prst="rect">
            <a:avLst/>
          </a:prstGeom>
          <a:noFill/>
        </p:spPr>
        <p:txBody>
          <a:bodyPr wrap="square">
            <a:spAutoFit/>
          </a:bodyPr>
          <a:lstStyle/>
          <a:p>
            <a:pPr>
              <a:lnSpc>
                <a:spcPct val="150000"/>
              </a:lnSpc>
              <a:spcAft>
                <a:spcPts val="1000"/>
              </a:spcAft>
            </a:pPr>
            <a:r>
              <a:rPr lang="hu-HU" sz="30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4. Jer, tárjunk ajtót lelkesen! A szívünk templommá legyen, </a:t>
            </a:r>
            <a:endParaRPr lang="hu-HU"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hu-HU" sz="30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És hintsük benne szét a hit Szép, élő pálmaágait! </a:t>
            </a:r>
            <a:endParaRPr lang="hu-HU"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hu-HU" sz="30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És Jézus hozzánk is belép, Megosztja vélünk életét. </a:t>
            </a:r>
            <a:endParaRPr lang="hu-HU"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hu-HU" sz="30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Légy áldva szüntelen, Kegyelmes Istenem!</a:t>
            </a:r>
            <a:br>
              <a:rPr lang="hu-HU" sz="30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hu-HU"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hu-HU" sz="30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5. Ó, </a:t>
            </a:r>
            <a:r>
              <a:rPr lang="hu-HU" sz="30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jöjj</a:t>
            </a:r>
            <a:r>
              <a:rPr lang="hu-HU" sz="30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megváltó Jézusom, A szívem </a:t>
            </a:r>
            <a:r>
              <a:rPr lang="hu-HU" sz="30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néked</a:t>
            </a:r>
            <a:r>
              <a:rPr lang="hu-HU" sz="30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megnyitom. </a:t>
            </a:r>
          </a:p>
          <a:p>
            <a:pPr>
              <a:lnSpc>
                <a:spcPct val="150000"/>
              </a:lnSpc>
              <a:spcAft>
                <a:spcPts val="1000"/>
              </a:spcAft>
            </a:pPr>
            <a:r>
              <a:rPr lang="hu-HU" sz="3000" i="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Tevéled</a:t>
            </a:r>
            <a:r>
              <a:rPr lang="hu-HU" sz="30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tér be gazdagon Az élet és az irgalom. </a:t>
            </a:r>
            <a:endParaRPr lang="hu-HU" sz="3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hu-HU" sz="30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Szentlelked által járj velünk, Míg hozzád mennybe érkezünk, </a:t>
            </a:r>
            <a:endParaRPr lang="hu-HU" sz="3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000"/>
              </a:spcAft>
            </a:pPr>
            <a:r>
              <a:rPr lang="hu-HU" sz="30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 ott mondunk majd neked Dicsérő éneket!</a:t>
            </a:r>
            <a:endParaRPr lang="hu-HU" sz="3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31968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EDBCA4-4847-5FD7-FA18-47137E9D01A0}"/>
              </a:ext>
            </a:extLst>
          </p:cNvPr>
          <p:cNvSpPr>
            <a:spLocks noGrp="1"/>
          </p:cNvSpPr>
          <p:nvPr>
            <p:ph type="ctrTitle"/>
          </p:nvPr>
        </p:nvSpPr>
        <p:spPr/>
        <p:txBody>
          <a:bodyPr/>
          <a:lstStyle/>
          <a:p>
            <a:endParaRPr lang="hu-HU"/>
          </a:p>
        </p:txBody>
      </p:sp>
      <p:sp>
        <p:nvSpPr>
          <p:cNvPr id="3" name="Alcím 2">
            <a:extLst>
              <a:ext uri="{FF2B5EF4-FFF2-40B4-BE49-F238E27FC236}">
                <a16:creationId xmlns:a16="http://schemas.microsoft.com/office/drawing/2014/main" id="{0C8CED84-CFBC-5883-65A3-C1FCA2417F86}"/>
              </a:ext>
            </a:extLst>
          </p:cNvPr>
          <p:cNvSpPr>
            <a:spLocks noGrp="1"/>
          </p:cNvSpPr>
          <p:nvPr>
            <p:ph type="subTitle" idx="1"/>
          </p:nvPr>
        </p:nvSpPr>
        <p:spPr/>
        <p:txBody>
          <a:bodyPr/>
          <a:lstStyle/>
          <a:p>
            <a:endParaRPr lang="hu-HU"/>
          </a:p>
        </p:txBody>
      </p:sp>
      <p:pic>
        <p:nvPicPr>
          <p:cNvPr id="4" name="Picture 2" descr="Képtalálatok a következőre: PPT background">
            <a:extLst>
              <a:ext uri="{FF2B5EF4-FFF2-40B4-BE49-F238E27FC236}">
                <a16:creationId xmlns:a16="http://schemas.microsoft.com/office/drawing/2014/main" id="{42EAAF5F-6483-7307-6DD6-56F6DE27D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E7ACC3D6-233F-D297-7AAA-4B5E0573F6F5}"/>
              </a:ext>
            </a:extLst>
          </p:cNvPr>
          <p:cNvSpPr/>
          <p:nvPr/>
        </p:nvSpPr>
        <p:spPr>
          <a:xfrm>
            <a:off x="0" y="0"/>
            <a:ext cx="12192000" cy="6858000"/>
          </a:xfrm>
          <a:prstGeom prst="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a:extLst>
              <a:ext uri="{FF2B5EF4-FFF2-40B4-BE49-F238E27FC236}">
                <a16:creationId xmlns:a16="http://schemas.microsoft.com/office/drawing/2014/main" id="{C5A4949A-FDEA-7D7F-130C-78A79E25D4DE}"/>
              </a:ext>
            </a:extLst>
          </p:cNvPr>
          <p:cNvSpPr txBox="1"/>
          <p:nvPr/>
        </p:nvSpPr>
        <p:spPr>
          <a:xfrm>
            <a:off x="174434" y="2221731"/>
            <a:ext cx="11843132" cy="1665521"/>
          </a:xfrm>
          <a:prstGeom prst="rect">
            <a:avLst/>
          </a:prstGeom>
          <a:noFill/>
        </p:spPr>
        <p:txBody>
          <a:bodyPr wrap="square">
            <a:spAutoFit/>
          </a:bodyPr>
          <a:lstStyle/>
          <a:p>
            <a:pPr algn="ctr">
              <a:lnSpc>
                <a:spcPct val="150000"/>
              </a:lnSpc>
            </a:pPr>
            <a:r>
              <a:rPr lang="hu-H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lang="hu-HU" sz="3600" b="1"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19</a:t>
            </a:r>
            <a:r>
              <a:rPr lang="hu-HU" sz="3600" b="1" dirty="0">
                <a:solidFill>
                  <a:schemeClr val="bg1"/>
                </a:solidFill>
                <a:effectLst/>
                <a:latin typeface="Times New Roman" panose="02020603050405020304" pitchFamily="18" charset="0"/>
                <a:cs typeface="Times New Roman" panose="02020603050405020304" pitchFamily="18" charset="0"/>
              </a:rPr>
              <a:t>Vagy nem tudjátok, hogy testetek a bennetek levő Szentlélek temploma, akit Istentől kaptatok”</a:t>
            </a:r>
            <a:r>
              <a:rPr lang="hu-HU"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I Kor 6,19</a:t>
            </a:r>
            <a:endParaRPr lang="hu-HU"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026534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EDBCA4-4847-5FD7-FA18-47137E9D01A0}"/>
              </a:ext>
            </a:extLst>
          </p:cNvPr>
          <p:cNvSpPr>
            <a:spLocks noGrp="1"/>
          </p:cNvSpPr>
          <p:nvPr>
            <p:ph type="ctrTitle"/>
          </p:nvPr>
        </p:nvSpPr>
        <p:spPr/>
        <p:txBody>
          <a:bodyPr/>
          <a:lstStyle/>
          <a:p>
            <a:endParaRPr lang="hu-HU"/>
          </a:p>
        </p:txBody>
      </p:sp>
      <p:sp>
        <p:nvSpPr>
          <p:cNvPr id="3" name="Alcím 2">
            <a:extLst>
              <a:ext uri="{FF2B5EF4-FFF2-40B4-BE49-F238E27FC236}">
                <a16:creationId xmlns:a16="http://schemas.microsoft.com/office/drawing/2014/main" id="{0C8CED84-CFBC-5883-65A3-C1FCA2417F86}"/>
              </a:ext>
            </a:extLst>
          </p:cNvPr>
          <p:cNvSpPr>
            <a:spLocks noGrp="1"/>
          </p:cNvSpPr>
          <p:nvPr>
            <p:ph type="subTitle" idx="1"/>
          </p:nvPr>
        </p:nvSpPr>
        <p:spPr/>
        <p:txBody>
          <a:bodyPr/>
          <a:lstStyle/>
          <a:p>
            <a:endParaRPr lang="hu-HU"/>
          </a:p>
        </p:txBody>
      </p:sp>
      <p:pic>
        <p:nvPicPr>
          <p:cNvPr id="4" name="Picture 2" descr="Képtalálatok a következőre: PPT background">
            <a:extLst>
              <a:ext uri="{FF2B5EF4-FFF2-40B4-BE49-F238E27FC236}">
                <a16:creationId xmlns:a16="http://schemas.microsoft.com/office/drawing/2014/main" id="{42EAAF5F-6483-7307-6DD6-56F6DE27D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E7ACC3D6-233F-D297-7AAA-4B5E0573F6F5}"/>
              </a:ext>
            </a:extLst>
          </p:cNvPr>
          <p:cNvSpPr/>
          <p:nvPr/>
        </p:nvSpPr>
        <p:spPr>
          <a:xfrm>
            <a:off x="0" y="0"/>
            <a:ext cx="12192000" cy="6858000"/>
          </a:xfrm>
          <a:prstGeom prst="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Szövegdoboz 5">
            <a:extLst>
              <a:ext uri="{FF2B5EF4-FFF2-40B4-BE49-F238E27FC236}">
                <a16:creationId xmlns:a16="http://schemas.microsoft.com/office/drawing/2014/main" id="{3E14F801-C4DC-10FC-4C0C-F62AFDDC2138}"/>
              </a:ext>
            </a:extLst>
          </p:cNvPr>
          <p:cNvSpPr txBox="1"/>
          <p:nvPr/>
        </p:nvSpPr>
        <p:spPr>
          <a:xfrm>
            <a:off x="6264924" y="3128551"/>
            <a:ext cx="5708794" cy="823752"/>
          </a:xfrm>
          <a:prstGeom prst="rect">
            <a:avLst/>
          </a:prstGeom>
          <a:noFill/>
          <a:ln>
            <a:solidFill>
              <a:srgbClr val="FFFF00"/>
            </a:solidFill>
          </a:ln>
        </p:spPr>
        <p:txBody>
          <a:bodyPr wrap="square">
            <a:spAutoFit/>
          </a:bodyPr>
          <a:lstStyle/>
          <a:p>
            <a:pPr algn="ctr">
              <a:lnSpc>
                <a:spcPct val="150000"/>
              </a:lnSpc>
            </a:pPr>
            <a:r>
              <a:rPr lang="hu-HU" sz="3600" b="1" dirty="0">
                <a:solidFill>
                  <a:srgbClr val="FFFF00"/>
                </a:solidFill>
                <a:effectLst/>
                <a:latin typeface="Times New Roman" panose="02020603050405020304" pitchFamily="18" charset="0"/>
                <a:ea typeface="Calibri" panose="020F0502020204030204" pitchFamily="34" charset="0"/>
              </a:rPr>
              <a:t>- tiszta élet</a:t>
            </a:r>
            <a:endParaRPr lang="hu-HU" sz="3600" dirty="0">
              <a:solidFill>
                <a:srgbClr val="FFFF00"/>
              </a:solidFill>
              <a:latin typeface="Times New Roman" panose="02020603050405020304" pitchFamily="18" charset="0"/>
              <a:cs typeface="Times New Roman" panose="02020603050405020304" pitchFamily="18" charset="0"/>
            </a:endParaRPr>
          </a:p>
        </p:txBody>
      </p:sp>
      <p:sp>
        <p:nvSpPr>
          <p:cNvPr id="8" name="Szövegdoboz 7">
            <a:extLst>
              <a:ext uri="{FF2B5EF4-FFF2-40B4-BE49-F238E27FC236}">
                <a16:creationId xmlns:a16="http://schemas.microsoft.com/office/drawing/2014/main" id="{E8FC1D5A-5C07-E968-B971-DFAD3B27EFC7}"/>
              </a:ext>
            </a:extLst>
          </p:cNvPr>
          <p:cNvSpPr txBox="1"/>
          <p:nvPr/>
        </p:nvSpPr>
        <p:spPr>
          <a:xfrm>
            <a:off x="196245" y="1388094"/>
            <a:ext cx="5708794" cy="823752"/>
          </a:xfrm>
          <a:prstGeom prst="rect">
            <a:avLst/>
          </a:prstGeom>
          <a:noFill/>
          <a:ln>
            <a:solidFill>
              <a:srgbClr val="00B0F0"/>
            </a:solidFill>
          </a:ln>
        </p:spPr>
        <p:txBody>
          <a:bodyPr wrap="square">
            <a:spAutoFit/>
          </a:bodyPr>
          <a:lstStyle/>
          <a:p>
            <a:pPr algn="ctr">
              <a:lnSpc>
                <a:spcPct val="150000"/>
              </a:lnSpc>
            </a:pPr>
            <a:r>
              <a:rPr lang="hu-HU" sz="3600" b="1" dirty="0">
                <a:solidFill>
                  <a:srgbClr val="00B0F0"/>
                </a:solidFill>
                <a:effectLst/>
                <a:latin typeface="Times New Roman" panose="02020603050405020304" pitchFamily="18" charset="0"/>
                <a:ea typeface="Calibri" panose="020F0502020204030204" pitchFamily="34" charset="0"/>
              </a:rPr>
              <a:t>- tiszteletlenség</a:t>
            </a:r>
            <a:endParaRPr lang="hu-HU" sz="3600" dirty="0">
              <a:solidFill>
                <a:srgbClr val="00B0F0"/>
              </a:solidFill>
              <a:latin typeface="Times New Roman" panose="02020603050405020304" pitchFamily="18" charset="0"/>
              <a:cs typeface="Times New Roman" panose="02020603050405020304" pitchFamily="18" charset="0"/>
            </a:endParaRPr>
          </a:p>
        </p:txBody>
      </p:sp>
      <p:sp>
        <p:nvSpPr>
          <p:cNvPr id="9" name="Szövegdoboz 8">
            <a:extLst>
              <a:ext uri="{FF2B5EF4-FFF2-40B4-BE49-F238E27FC236}">
                <a16:creationId xmlns:a16="http://schemas.microsoft.com/office/drawing/2014/main" id="{87D78AD7-D293-5F53-224F-BB1147698843}"/>
              </a:ext>
            </a:extLst>
          </p:cNvPr>
          <p:cNvSpPr txBox="1"/>
          <p:nvPr/>
        </p:nvSpPr>
        <p:spPr>
          <a:xfrm>
            <a:off x="6264923" y="1378986"/>
            <a:ext cx="5708794" cy="823752"/>
          </a:xfrm>
          <a:prstGeom prst="rect">
            <a:avLst/>
          </a:prstGeom>
          <a:noFill/>
          <a:ln>
            <a:solidFill>
              <a:srgbClr val="FFFF00"/>
            </a:solidFill>
          </a:ln>
        </p:spPr>
        <p:txBody>
          <a:bodyPr wrap="square">
            <a:spAutoFit/>
          </a:bodyPr>
          <a:lstStyle/>
          <a:p>
            <a:pPr algn="ctr">
              <a:lnSpc>
                <a:spcPct val="150000"/>
              </a:lnSpc>
            </a:pPr>
            <a:r>
              <a:rPr lang="hu-HU" sz="3600" b="1" dirty="0">
                <a:solidFill>
                  <a:srgbClr val="FFFF00"/>
                </a:solidFill>
                <a:effectLst/>
                <a:latin typeface="Times New Roman" panose="02020603050405020304" pitchFamily="18" charset="0"/>
                <a:ea typeface="Calibri" panose="020F0502020204030204" pitchFamily="34" charset="0"/>
              </a:rPr>
              <a:t>- tisztelet</a:t>
            </a:r>
            <a:endParaRPr lang="hu-HU" sz="3600" dirty="0">
              <a:solidFill>
                <a:srgbClr val="FFFF00"/>
              </a:solidFill>
              <a:latin typeface="Times New Roman" panose="02020603050405020304" pitchFamily="18" charset="0"/>
              <a:cs typeface="Times New Roman" panose="02020603050405020304" pitchFamily="18" charset="0"/>
            </a:endParaRPr>
          </a:p>
        </p:txBody>
      </p:sp>
      <p:sp>
        <p:nvSpPr>
          <p:cNvPr id="11" name="Szövegdoboz 10">
            <a:extLst>
              <a:ext uri="{FF2B5EF4-FFF2-40B4-BE49-F238E27FC236}">
                <a16:creationId xmlns:a16="http://schemas.microsoft.com/office/drawing/2014/main" id="{7B8AED2F-2ADE-ADCF-5DC0-8B118BEA914D}"/>
              </a:ext>
            </a:extLst>
          </p:cNvPr>
          <p:cNvSpPr txBox="1"/>
          <p:nvPr/>
        </p:nvSpPr>
        <p:spPr>
          <a:xfrm>
            <a:off x="196245" y="3151344"/>
            <a:ext cx="5708794" cy="823752"/>
          </a:xfrm>
          <a:prstGeom prst="rect">
            <a:avLst/>
          </a:prstGeom>
          <a:noFill/>
          <a:ln>
            <a:solidFill>
              <a:srgbClr val="00B0F0"/>
            </a:solidFill>
          </a:ln>
        </p:spPr>
        <p:txBody>
          <a:bodyPr wrap="square">
            <a:spAutoFit/>
          </a:bodyPr>
          <a:lstStyle/>
          <a:p>
            <a:pPr algn="ctr">
              <a:lnSpc>
                <a:spcPct val="150000"/>
              </a:lnSpc>
            </a:pPr>
            <a:r>
              <a:rPr lang="hu-HU" sz="3600" b="1" dirty="0">
                <a:solidFill>
                  <a:srgbClr val="00B0F0"/>
                </a:solidFill>
                <a:effectLst/>
                <a:latin typeface="Times New Roman" panose="02020603050405020304" pitchFamily="18" charset="0"/>
                <a:ea typeface="Calibri" panose="020F0502020204030204" pitchFamily="34" charset="0"/>
              </a:rPr>
              <a:t>- </a:t>
            </a:r>
            <a:r>
              <a:rPr lang="hu-HU" sz="3600" b="1" dirty="0">
                <a:solidFill>
                  <a:srgbClr val="00B0F0"/>
                </a:solidFill>
                <a:latin typeface="Times New Roman" panose="02020603050405020304" pitchFamily="18" charset="0"/>
                <a:ea typeface="Calibri" panose="020F0502020204030204" pitchFamily="34" charset="0"/>
              </a:rPr>
              <a:t>paráznaság</a:t>
            </a:r>
            <a:endParaRPr lang="hu-HU" sz="3600" dirty="0">
              <a:solidFill>
                <a:srgbClr val="00B0F0"/>
              </a:solidFill>
              <a:latin typeface="Times New Roman" panose="02020603050405020304" pitchFamily="18" charset="0"/>
              <a:cs typeface="Times New Roman" panose="02020603050405020304" pitchFamily="18" charset="0"/>
            </a:endParaRPr>
          </a:p>
        </p:txBody>
      </p:sp>
      <p:sp>
        <p:nvSpPr>
          <p:cNvPr id="12" name="Szövegdoboz 11">
            <a:extLst>
              <a:ext uri="{FF2B5EF4-FFF2-40B4-BE49-F238E27FC236}">
                <a16:creationId xmlns:a16="http://schemas.microsoft.com/office/drawing/2014/main" id="{61B79958-E2DD-85A4-A768-F22385273F6C}"/>
              </a:ext>
            </a:extLst>
          </p:cNvPr>
          <p:cNvSpPr txBox="1"/>
          <p:nvPr/>
        </p:nvSpPr>
        <p:spPr>
          <a:xfrm>
            <a:off x="196246" y="4031303"/>
            <a:ext cx="5708794" cy="823752"/>
          </a:xfrm>
          <a:prstGeom prst="rect">
            <a:avLst/>
          </a:prstGeom>
          <a:noFill/>
          <a:ln>
            <a:solidFill>
              <a:srgbClr val="00B0F0"/>
            </a:solidFill>
          </a:ln>
        </p:spPr>
        <p:txBody>
          <a:bodyPr wrap="square">
            <a:spAutoFit/>
          </a:bodyPr>
          <a:lstStyle/>
          <a:p>
            <a:pPr algn="ctr">
              <a:lnSpc>
                <a:spcPct val="150000"/>
              </a:lnSpc>
            </a:pPr>
            <a:r>
              <a:rPr lang="hu-HU" sz="3600" b="1" dirty="0">
                <a:solidFill>
                  <a:srgbClr val="00B0F0"/>
                </a:solidFill>
                <a:effectLst/>
                <a:latin typeface="Times New Roman" panose="02020603050405020304" pitchFamily="18" charset="0"/>
                <a:ea typeface="Calibri" panose="020F0502020204030204" pitchFamily="34" charset="0"/>
              </a:rPr>
              <a:t>- </a:t>
            </a:r>
            <a:r>
              <a:rPr lang="hu-HU" sz="3600" b="1" dirty="0">
                <a:solidFill>
                  <a:srgbClr val="00B0F0"/>
                </a:solidFill>
                <a:latin typeface="Times New Roman" panose="02020603050405020304" pitchFamily="18" charset="0"/>
                <a:ea typeface="Calibri" panose="020F0502020204030204" pitchFamily="34" charset="0"/>
              </a:rPr>
              <a:t>becstelenség</a:t>
            </a:r>
            <a:endParaRPr lang="hu-HU" sz="3600" dirty="0">
              <a:solidFill>
                <a:srgbClr val="00B0F0"/>
              </a:solidFill>
              <a:latin typeface="Times New Roman" panose="02020603050405020304" pitchFamily="18" charset="0"/>
              <a:cs typeface="Times New Roman" panose="02020603050405020304" pitchFamily="18" charset="0"/>
            </a:endParaRPr>
          </a:p>
        </p:txBody>
      </p:sp>
      <p:sp>
        <p:nvSpPr>
          <p:cNvPr id="13" name="Szövegdoboz 12">
            <a:extLst>
              <a:ext uri="{FF2B5EF4-FFF2-40B4-BE49-F238E27FC236}">
                <a16:creationId xmlns:a16="http://schemas.microsoft.com/office/drawing/2014/main" id="{F8567CC3-751C-C79D-12A1-1A6533CC3BD8}"/>
              </a:ext>
            </a:extLst>
          </p:cNvPr>
          <p:cNvSpPr txBox="1"/>
          <p:nvPr/>
        </p:nvSpPr>
        <p:spPr>
          <a:xfrm>
            <a:off x="196246" y="4934055"/>
            <a:ext cx="5708794" cy="823752"/>
          </a:xfrm>
          <a:prstGeom prst="rect">
            <a:avLst/>
          </a:prstGeom>
          <a:noFill/>
          <a:ln>
            <a:solidFill>
              <a:srgbClr val="00B0F0"/>
            </a:solidFill>
          </a:ln>
        </p:spPr>
        <p:txBody>
          <a:bodyPr wrap="square">
            <a:spAutoFit/>
          </a:bodyPr>
          <a:lstStyle/>
          <a:p>
            <a:pPr algn="ctr">
              <a:lnSpc>
                <a:spcPct val="150000"/>
              </a:lnSpc>
            </a:pPr>
            <a:r>
              <a:rPr lang="hu-HU" sz="3600" b="1" dirty="0">
                <a:solidFill>
                  <a:srgbClr val="00B0F0"/>
                </a:solidFill>
                <a:effectLst/>
                <a:latin typeface="Times New Roman" panose="02020603050405020304" pitchFamily="18" charset="0"/>
                <a:ea typeface="Calibri" panose="020F0502020204030204" pitchFamily="34" charset="0"/>
              </a:rPr>
              <a:t>- </a:t>
            </a:r>
            <a:r>
              <a:rPr lang="hu-HU" sz="3600" b="1" dirty="0">
                <a:solidFill>
                  <a:srgbClr val="00B0F0"/>
                </a:solidFill>
                <a:latin typeface="Times New Roman" panose="02020603050405020304" pitchFamily="18" charset="0"/>
                <a:ea typeface="Calibri" panose="020F0502020204030204" pitchFamily="34" charset="0"/>
              </a:rPr>
              <a:t>hazugság</a:t>
            </a:r>
            <a:endParaRPr lang="hu-HU" sz="3600" dirty="0">
              <a:solidFill>
                <a:srgbClr val="00B0F0"/>
              </a:solidFill>
              <a:latin typeface="Times New Roman" panose="02020603050405020304" pitchFamily="18" charset="0"/>
              <a:cs typeface="Times New Roman" panose="02020603050405020304" pitchFamily="18" charset="0"/>
            </a:endParaRPr>
          </a:p>
        </p:txBody>
      </p:sp>
      <p:sp>
        <p:nvSpPr>
          <p:cNvPr id="14" name="Szövegdoboz 13">
            <a:extLst>
              <a:ext uri="{FF2B5EF4-FFF2-40B4-BE49-F238E27FC236}">
                <a16:creationId xmlns:a16="http://schemas.microsoft.com/office/drawing/2014/main" id="{72CB8282-4942-38E3-233F-FD191C5D3582}"/>
              </a:ext>
            </a:extLst>
          </p:cNvPr>
          <p:cNvSpPr txBox="1"/>
          <p:nvPr/>
        </p:nvSpPr>
        <p:spPr>
          <a:xfrm>
            <a:off x="6264923" y="2240087"/>
            <a:ext cx="5708794" cy="823752"/>
          </a:xfrm>
          <a:prstGeom prst="rect">
            <a:avLst/>
          </a:prstGeom>
          <a:noFill/>
          <a:ln>
            <a:solidFill>
              <a:srgbClr val="FFFF00"/>
            </a:solidFill>
          </a:ln>
        </p:spPr>
        <p:txBody>
          <a:bodyPr wrap="square">
            <a:spAutoFit/>
          </a:bodyPr>
          <a:lstStyle/>
          <a:p>
            <a:pPr algn="ctr">
              <a:lnSpc>
                <a:spcPct val="150000"/>
              </a:lnSpc>
            </a:pPr>
            <a:r>
              <a:rPr lang="hu-HU" sz="3600" b="1" dirty="0">
                <a:solidFill>
                  <a:srgbClr val="FFFF00"/>
                </a:solidFill>
                <a:effectLst/>
                <a:latin typeface="Times New Roman" panose="02020603050405020304" pitchFamily="18" charset="0"/>
                <a:ea typeface="Calibri" panose="020F0502020204030204" pitchFamily="34" charset="0"/>
              </a:rPr>
              <a:t>- </a:t>
            </a:r>
            <a:r>
              <a:rPr lang="hu-HU" sz="3600" b="1" dirty="0">
                <a:solidFill>
                  <a:srgbClr val="FFFF00"/>
                </a:solidFill>
                <a:latin typeface="Times New Roman" panose="02020603050405020304" pitchFamily="18" charset="0"/>
                <a:ea typeface="Calibri" panose="020F0502020204030204" pitchFamily="34" charset="0"/>
              </a:rPr>
              <a:t>t</a:t>
            </a:r>
            <a:r>
              <a:rPr lang="hu-HU" sz="3600" b="1" dirty="0">
                <a:solidFill>
                  <a:srgbClr val="FFFF00"/>
                </a:solidFill>
                <a:effectLst/>
                <a:latin typeface="Times New Roman" panose="02020603050405020304" pitchFamily="18" charset="0"/>
                <a:ea typeface="Calibri" panose="020F0502020204030204" pitchFamily="34" charset="0"/>
              </a:rPr>
              <a:t>iszta beszéd</a:t>
            </a:r>
            <a:endParaRPr lang="hu-HU" sz="3600" dirty="0">
              <a:solidFill>
                <a:srgbClr val="FFFF00"/>
              </a:solidFill>
              <a:latin typeface="Times New Roman" panose="02020603050405020304" pitchFamily="18" charset="0"/>
              <a:cs typeface="Times New Roman" panose="02020603050405020304" pitchFamily="18" charset="0"/>
            </a:endParaRPr>
          </a:p>
        </p:txBody>
      </p:sp>
      <p:sp>
        <p:nvSpPr>
          <p:cNvPr id="15" name="Szövegdoboz 14">
            <a:extLst>
              <a:ext uri="{FF2B5EF4-FFF2-40B4-BE49-F238E27FC236}">
                <a16:creationId xmlns:a16="http://schemas.microsoft.com/office/drawing/2014/main" id="{A0C9A2BB-BE7A-1A54-5666-038807C27E5B}"/>
              </a:ext>
            </a:extLst>
          </p:cNvPr>
          <p:cNvSpPr txBox="1"/>
          <p:nvPr/>
        </p:nvSpPr>
        <p:spPr>
          <a:xfrm>
            <a:off x="6264924" y="4031303"/>
            <a:ext cx="5708794" cy="823752"/>
          </a:xfrm>
          <a:prstGeom prst="rect">
            <a:avLst/>
          </a:prstGeom>
          <a:noFill/>
          <a:ln>
            <a:solidFill>
              <a:srgbClr val="FFFF00"/>
            </a:solidFill>
          </a:ln>
        </p:spPr>
        <p:txBody>
          <a:bodyPr wrap="square">
            <a:spAutoFit/>
          </a:bodyPr>
          <a:lstStyle/>
          <a:p>
            <a:pPr algn="ctr">
              <a:lnSpc>
                <a:spcPct val="150000"/>
              </a:lnSpc>
            </a:pPr>
            <a:r>
              <a:rPr lang="hu-HU" sz="3600" b="1" dirty="0">
                <a:solidFill>
                  <a:srgbClr val="FFFF00"/>
                </a:solidFill>
                <a:effectLst/>
                <a:latin typeface="Times New Roman" panose="02020603050405020304" pitchFamily="18" charset="0"/>
                <a:ea typeface="Calibri" panose="020F0502020204030204" pitchFamily="34" charset="0"/>
              </a:rPr>
              <a:t>- becsületesség</a:t>
            </a:r>
            <a:endParaRPr lang="hu-HU" sz="3600" dirty="0">
              <a:solidFill>
                <a:srgbClr val="FFFF00"/>
              </a:solidFill>
              <a:latin typeface="Times New Roman" panose="02020603050405020304" pitchFamily="18" charset="0"/>
              <a:cs typeface="Times New Roman" panose="02020603050405020304" pitchFamily="18" charset="0"/>
            </a:endParaRPr>
          </a:p>
        </p:txBody>
      </p:sp>
      <p:sp>
        <p:nvSpPr>
          <p:cNvPr id="16" name="Szövegdoboz 15">
            <a:extLst>
              <a:ext uri="{FF2B5EF4-FFF2-40B4-BE49-F238E27FC236}">
                <a16:creationId xmlns:a16="http://schemas.microsoft.com/office/drawing/2014/main" id="{8BE4B9B8-4E5E-4D5A-64AB-6E9A894A901C}"/>
              </a:ext>
            </a:extLst>
          </p:cNvPr>
          <p:cNvSpPr txBox="1"/>
          <p:nvPr/>
        </p:nvSpPr>
        <p:spPr>
          <a:xfrm>
            <a:off x="6264924" y="4934055"/>
            <a:ext cx="5708794" cy="823752"/>
          </a:xfrm>
          <a:prstGeom prst="rect">
            <a:avLst/>
          </a:prstGeom>
          <a:noFill/>
          <a:ln>
            <a:solidFill>
              <a:srgbClr val="FFFF00"/>
            </a:solidFill>
          </a:ln>
        </p:spPr>
        <p:txBody>
          <a:bodyPr wrap="square">
            <a:spAutoFit/>
          </a:bodyPr>
          <a:lstStyle/>
          <a:p>
            <a:pPr algn="ctr">
              <a:lnSpc>
                <a:spcPct val="150000"/>
              </a:lnSpc>
            </a:pPr>
            <a:r>
              <a:rPr lang="hu-HU" sz="3600" b="1" dirty="0">
                <a:solidFill>
                  <a:srgbClr val="FFFF00"/>
                </a:solidFill>
                <a:effectLst/>
                <a:latin typeface="Times New Roman" panose="02020603050405020304" pitchFamily="18" charset="0"/>
                <a:ea typeface="Calibri" panose="020F0502020204030204" pitchFamily="34" charset="0"/>
              </a:rPr>
              <a:t>- igaz beszéd</a:t>
            </a:r>
            <a:endParaRPr lang="hu-HU" sz="3600" dirty="0">
              <a:solidFill>
                <a:srgbClr val="FFFF00"/>
              </a:solidFill>
              <a:latin typeface="Times New Roman" panose="02020603050405020304" pitchFamily="18" charset="0"/>
              <a:cs typeface="Times New Roman" panose="02020603050405020304" pitchFamily="18" charset="0"/>
            </a:endParaRPr>
          </a:p>
        </p:txBody>
      </p:sp>
      <p:sp>
        <p:nvSpPr>
          <p:cNvPr id="18" name="Szövegdoboz 17">
            <a:extLst>
              <a:ext uri="{FF2B5EF4-FFF2-40B4-BE49-F238E27FC236}">
                <a16:creationId xmlns:a16="http://schemas.microsoft.com/office/drawing/2014/main" id="{98EF92D3-7FF4-B054-A117-75E2CDA7D190}"/>
              </a:ext>
            </a:extLst>
          </p:cNvPr>
          <p:cNvSpPr txBox="1"/>
          <p:nvPr/>
        </p:nvSpPr>
        <p:spPr>
          <a:xfrm>
            <a:off x="196245" y="5814007"/>
            <a:ext cx="5708794" cy="823752"/>
          </a:xfrm>
          <a:prstGeom prst="rect">
            <a:avLst/>
          </a:prstGeom>
          <a:noFill/>
          <a:ln>
            <a:solidFill>
              <a:srgbClr val="00B0F0"/>
            </a:solidFill>
          </a:ln>
        </p:spPr>
        <p:txBody>
          <a:bodyPr wrap="square">
            <a:spAutoFit/>
          </a:bodyPr>
          <a:lstStyle/>
          <a:p>
            <a:pPr algn="ctr">
              <a:lnSpc>
                <a:spcPct val="150000"/>
              </a:lnSpc>
            </a:pPr>
            <a:r>
              <a:rPr lang="hu-HU" sz="3600" b="1" dirty="0">
                <a:solidFill>
                  <a:srgbClr val="00B0F0"/>
                </a:solidFill>
                <a:effectLst/>
                <a:latin typeface="Times New Roman" panose="02020603050405020304" pitchFamily="18" charset="0"/>
                <a:ea typeface="Calibri" panose="020F0502020204030204" pitchFamily="34" charset="0"/>
              </a:rPr>
              <a:t>- </a:t>
            </a:r>
            <a:r>
              <a:rPr lang="hu-HU" sz="3600" b="1" dirty="0">
                <a:solidFill>
                  <a:srgbClr val="00B0F0"/>
                </a:solidFill>
                <a:latin typeface="Times New Roman" panose="02020603050405020304" pitchFamily="18" charset="0"/>
                <a:ea typeface="Calibri" panose="020F0502020204030204" pitchFamily="34" charset="0"/>
              </a:rPr>
              <a:t>békétlenség</a:t>
            </a:r>
            <a:endParaRPr lang="hu-HU" sz="3600" dirty="0">
              <a:solidFill>
                <a:srgbClr val="00B0F0"/>
              </a:solidFill>
              <a:latin typeface="Times New Roman" panose="02020603050405020304" pitchFamily="18" charset="0"/>
              <a:cs typeface="Times New Roman" panose="02020603050405020304" pitchFamily="18" charset="0"/>
            </a:endParaRPr>
          </a:p>
        </p:txBody>
      </p:sp>
      <p:sp>
        <p:nvSpPr>
          <p:cNvPr id="19" name="Szövegdoboz 18">
            <a:extLst>
              <a:ext uri="{FF2B5EF4-FFF2-40B4-BE49-F238E27FC236}">
                <a16:creationId xmlns:a16="http://schemas.microsoft.com/office/drawing/2014/main" id="{34F0475D-3F81-BD64-490D-0D9F115D72CE}"/>
              </a:ext>
            </a:extLst>
          </p:cNvPr>
          <p:cNvSpPr txBox="1"/>
          <p:nvPr/>
        </p:nvSpPr>
        <p:spPr>
          <a:xfrm>
            <a:off x="6264923" y="5815385"/>
            <a:ext cx="5708794" cy="823752"/>
          </a:xfrm>
          <a:prstGeom prst="rect">
            <a:avLst/>
          </a:prstGeom>
          <a:noFill/>
          <a:ln>
            <a:solidFill>
              <a:srgbClr val="FFFF00"/>
            </a:solidFill>
          </a:ln>
        </p:spPr>
        <p:txBody>
          <a:bodyPr wrap="square">
            <a:spAutoFit/>
          </a:bodyPr>
          <a:lstStyle/>
          <a:p>
            <a:pPr algn="ctr">
              <a:lnSpc>
                <a:spcPct val="150000"/>
              </a:lnSpc>
            </a:pPr>
            <a:r>
              <a:rPr lang="hu-HU" sz="3600" b="1" dirty="0">
                <a:solidFill>
                  <a:srgbClr val="FFFF00"/>
                </a:solidFill>
                <a:effectLst/>
                <a:latin typeface="Times New Roman" panose="02020603050405020304" pitchFamily="18" charset="0"/>
                <a:ea typeface="Calibri" panose="020F0502020204030204" pitchFamily="34" charset="0"/>
              </a:rPr>
              <a:t>- békesség</a:t>
            </a:r>
            <a:endParaRPr lang="hu-HU" sz="3600" dirty="0">
              <a:solidFill>
                <a:srgbClr val="FFFF00"/>
              </a:solidFill>
              <a:latin typeface="Times New Roman" panose="02020603050405020304" pitchFamily="18" charset="0"/>
              <a:cs typeface="Times New Roman" panose="02020603050405020304" pitchFamily="18" charset="0"/>
            </a:endParaRPr>
          </a:p>
        </p:txBody>
      </p:sp>
      <p:sp>
        <p:nvSpPr>
          <p:cNvPr id="23" name="Szövegdoboz 22">
            <a:extLst>
              <a:ext uri="{FF2B5EF4-FFF2-40B4-BE49-F238E27FC236}">
                <a16:creationId xmlns:a16="http://schemas.microsoft.com/office/drawing/2014/main" id="{BF97CF48-335E-D3FB-3C4F-DB1B490F7A00}"/>
              </a:ext>
            </a:extLst>
          </p:cNvPr>
          <p:cNvSpPr txBox="1"/>
          <p:nvPr/>
        </p:nvSpPr>
        <p:spPr>
          <a:xfrm>
            <a:off x="196247" y="2251346"/>
            <a:ext cx="5708794" cy="823752"/>
          </a:xfrm>
          <a:prstGeom prst="rect">
            <a:avLst/>
          </a:prstGeom>
          <a:noFill/>
          <a:ln>
            <a:solidFill>
              <a:srgbClr val="00B0F0"/>
            </a:solidFill>
          </a:ln>
        </p:spPr>
        <p:txBody>
          <a:bodyPr wrap="square">
            <a:spAutoFit/>
          </a:bodyPr>
          <a:lstStyle/>
          <a:p>
            <a:pPr algn="ctr">
              <a:lnSpc>
                <a:spcPct val="150000"/>
              </a:lnSpc>
            </a:pPr>
            <a:r>
              <a:rPr lang="hu-HU" sz="3600" b="1" dirty="0">
                <a:solidFill>
                  <a:srgbClr val="00B0F0"/>
                </a:solidFill>
                <a:effectLst/>
                <a:latin typeface="Times New Roman" panose="02020603050405020304" pitchFamily="18" charset="0"/>
                <a:ea typeface="Calibri" panose="020F0502020204030204" pitchFamily="34" charset="0"/>
              </a:rPr>
              <a:t>- </a:t>
            </a:r>
            <a:r>
              <a:rPr lang="hu-HU" sz="3600" b="1" dirty="0">
                <a:solidFill>
                  <a:srgbClr val="00B0F0"/>
                </a:solidFill>
                <a:latin typeface="Times New Roman" panose="02020603050405020304" pitchFamily="18" charset="0"/>
                <a:ea typeface="Calibri" panose="020F0502020204030204" pitchFamily="34" charset="0"/>
              </a:rPr>
              <a:t>káromkodás</a:t>
            </a:r>
            <a:endParaRPr lang="hu-HU" sz="3600" dirty="0">
              <a:solidFill>
                <a:srgbClr val="00B0F0"/>
              </a:solidFill>
              <a:latin typeface="Times New Roman" panose="02020603050405020304" pitchFamily="18" charset="0"/>
              <a:cs typeface="Times New Roman" panose="02020603050405020304" pitchFamily="18" charset="0"/>
            </a:endParaRPr>
          </a:p>
        </p:txBody>
      </p:sp>
      <p:sp>
        <p:nvSpPr>
          <p:cNvPr id="36" name="Szövegdoboz 35">
            <a:extLst>
              <a:ext uri="{FF2B5EF4-FFF2-40B4-BE49-F238E27FC236}">
                <a16:creationId xmlns:a16="http://schemas.microsoft.com/office/drawing/2014/main" id="{A88F7640-41ED-5287-8C9C-A6612F31740D}"/>
              </a:ext>
            </a:extLst>
          </p:cNvPr>
          <p:cNvSpPr txBox="1"/>
          <p:nvPr/>
        </p:nvSpPr>
        <p:spPr>
          <a:xfrm>
            <a:off x="218286" y="476211"/>
            <a:ext cx="5708794" cy="823752"/>
          </a:xfrm>
          <a:prstGeom prst="rect">
            <a:avLst/>
          </a:prstGeom>
          <a:noFill/>
          <a:ln>
            <a:solidFill>
              <a:srgbClr val="00B0F0"/>
            </a:solidFill>
          </a:ln>
        </p:spPr>
        <p:txBody>
          <a:bodyPr wrap="square">
            <a:spAutoFit/>
          </a:bodyPr>
          <a:lstStyle/>
          <a:p>
            <a:pPr algn="ctr">
              <a:lnSpc>
                <a:spcPct val="150000"/>
              </a:lnSpc>
            </a:pPr>
            <a:r>
              <a:rPr lang="hu-HU" sz="3600" b="1" dirty="0">
                <a:solidFill>
                  <a:srgbClr val="00B0F0"/>
                </a:solidFill>
                <a:effectLst/>
                <a:latin typeface="Times New Roman" panose="02020603050405020304" pitchFamily="18" charset="0"/>
                <a:ea typeface="Calibri" panose="020F0502020204030204" pitchFamily="34" charset="0"/>
              </a:rPr>
              <a:t>- korrupció</a:t>
            </a:r>
            <a:endParaRPr lang="hu-HU" sz="3600" dirty="0">
              <a:solidFill>
                <a:srgbClr val="00B0F0"/>
              </a:solidFill>
              <a:latin typeface="Times New Roman" panose="02020603050405020304" pitchFamily="18" charset="0"/>
              <a:cs typeface="Times New Roman" panose="02020603050405020304" pitchFamily="18" charset="0"/>
            </a:endParaRPr>
          </a:p>
        </p:txBody>
      </p:sp>
      <p:sp>
        <p:nvSpPr>
          <p:cNvPr id="37" name="Szövegdoboz 36">
            <a:extLst>
              <a:ext uri="{FF2B5EF4-FFF2-40B4-BE49-F238E27FC236}">
                <a16:creationId xmlns:a16="http://schemas.microsoft.com/office/drawing/2014/main" id="{BFDC0CDC-A817-1FCE-9940-17182B1E7DF7}"/>
              </a:ext>
            </a:extLst>
          </p:cNvPr>
          <p:cNvSpPr txBox="1"/>
          <p:nvPr/>
        </p:nvSpPr>
        <p:spPr>
          <a:xfrm>
            <a:off x="6264921" y="467103"/>
            <a:ext cx="5708794" cy="823752"/>
          </a:xfrm>
          <a:prstGeom prst="rect">
            <a:avLst/>
          </a:prstGeom>
          <a:noFill/>
          <a:ln>
            <a:solidFill>
              <a:srgbClr val="FFFF00"/>
            </a:solidFill>
          </a:ln>
        </p:spPr>
        <p:txBody>
          <a:bodyPr wrap="square">
            <a:spAutoFit/>
          </a:bodyPr>
          <a:lstStyle/>
          <a:p>
            <a:pPr algn="ctr">
              <a:lnSpc>
                <a:spcPct val="150000"/>
              </a:lnSpc>
            </a:pPr>
            <a:r>
              <a:rPr lang="hu-HU" sz="3600" b="1" dirty="0">
                <a:solidFill>
                  <a:srgbClr val="FFFF00"/>
                </a:solidFill>
                <a:effectLst/>
                <a:latin typeface="Times New Roman" panose="02020603050405020304" pitchFamily="18" charset="0"/>
                <a:ea typeface="Calibri" panose="020F0502020204030204" pitchFamily="34" charset="0"/>
              </a:rPr>
              <a:t>- </a:t>
            </a:r>
            <a:r>
              <a:rPr lang="hu-HU" sz="3600" b="1" dirty="0">
                <a:solidFill>
                  <a:srgbClr val="FFFF00"/>
                </a:solidFill>
                <a:latin typeface="Times New Roman" panose="02020603050405020304" pitchFamily="18" charset="0"/>
                <a:ea typeface="Calibri" panose="020F0502020204030204" pitchFamily="34" charset="0"/>
              </a:rPr>
              <a:t>t</a:t>
            </a:r>
            <a:r>
              <a:rPr lang="hu-HU" sz="3600" b="1" dirty="0">
                <a:solidFill>
                  <a:srgbClr val="FFFF00"/>
                </a:solidFill>
                <a:effectLst/>
                <a:latin typeface="Times New Roman" panose="02020603050405020304" pitchFamily="18" charset="0"/>
                <a:ea typeface="Calibri" panose="020F0502020204030204" pitchFamily="34" charset="0"/>
              </a:rPr>
              <a:t>iszta kéz, tiszta pénz</a:t>
            </a:r>
            <a:endParaRPr lang="hu-HU" sz="36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876444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EDBCA4-4847-5FD7-FA18-47137E9D01A0}"/>
              </a:ext>
            </a:extLst>
          </p:cNvPr>
          <p:cNvSpPr>
            <a:spLocks noGrp="1"/>
          </p:cNvSpPr>
          <p:nvPr>
            <p:ph type="ctrTitle"/>
          </p:nvPr>
        </p:nvSpPr>
        <p:spPr/>
        <p:txBody>
          <a:bodyPr/>
          <a:lstStyle/>
          <a:p>
            <a:endParaRPr lang="hu-HU"/>
          </a:p>
        </p:txBody>
      </p:sp>
      <p:sp>
        <p:nvSpPr>
          <p:cNvPr id="3" name="Alcím 2">
            <a:extLst>
              <a:ext uri="{FF2B5EF4-FFF2-40B4-BE49-F238E27FC236}">
                <a16:creationId xmlns:a16="http://schemas.microsoft.com/office/drawing/2014/main" id="{0C8CED84-CFBC-5883-65A3-C1FCA2417F86}"/>
              </a:ext>
            </a:extLst>
          </p:cNvPr>
          <p:cNvSpPr>
            <a:spLocks noGrp="1"/>
          </p:cNvSpPr>
          <p:nvPr>
            <p:ph type="subTitle" idx="1"/>
          </p:nvPr>
        </p:nvSpPr>
        <p:spPr/>
        <p:txBody>
          <a:bodyPr/>
          <a:lstStyle/>
          <a:p>
            <a:endParaRPr lang="hu-HU"/>
          </a:p>
        </p:txBody>
      </p:sp>
      <p:pic>
        <p:nvPicPr>
          <p:cNvPr id="4" name="Picture 2" descr="Képtalálatok a következőre: PPT background">
            <a:extLst>
              <a:ext uri="{FF2B5EF4-FFF2-40B4-BE49-F238E27FC236}">
                <a16:creationId xmlns:a16="http://schemas.microsoft.com/office/drawing/2014/main" id="{42EAAF5F-6483-7307-6DD6-56F6DE27D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E7ACC3D6-233F-D297-7AAA-4B5E0573F6F5}"/>
              </a:ext>
            </a:extLst>
          </p:cNvPr>
          <p:cNvSpPr/>
          <p:nvPr/>
        </p:nvSpPr>
        <p:spPr>
          <a:xfrm>
            <a:off x="0" y="0"/>
            <a:ext cx="12192000" cy="6858000"/>
          </a:xfrm>
          <a:prstGeom prst="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a:extLst>
              <a:ext uri="{FF2B5EF4-FFF2-40B4-BE49-F238E27FC236}">
                <a16:creationId xmlns:a16="http://schemas.microsoft.com/office/drawing/2014/main" id="{C5A4949A-FDEA-7D7F-130C-78A79E25D4DE}"/>
              </a:ext>
            </a:extLst>
          </p:cNvPr>
          <p:cNvSpPr txBox="1"/>
          <p:nvPr/>
        </p:nvSpPr>
        <p:spPr>
          <a:xfrm>
            <a:off x="174434" y="2013089"/>
            <a:ext cx="11843132" cy="2485745"/>
          </a:xfrm>
          <a:prstGeom prst="rect">
            <a:avLst/>
          </a:prstGeom>
          <a:noFill/>
        </p:spPr>
        <p:txBody>
          <a:bodyPr wrap="square">
            <a:spAutoFit/>
          </a:bodyPr>
          <a:lstStyle/>
          <a:p>
            <a:pPr algn="ctr">
              <a:lnSpc>
                <a:spcPct val="150000"/>
              </a:lnSpc>
            </a:pPr>
            <a:r>
              <a:rPr lang="hu-HU"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Jézus mondja: </a:t>
            </a:r>
          </a:p>
          <a:p>
            <a:pPr algn="ctr">
              <a:lnSpc>
                <a:spcPct val="150000"/>
              </a:lnSpc>
            </a:pPr>
            <a:r>
              <a:rPr lang="hu-H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„én azért jöttem, hogy életük legyen, </a:t>
            </a:r>
          </a:p>
          <a:p>
            <a:pPr algn="ctr">
              <a:lnSpc>
                <a:spcPct val="150000"/>
              </a:lnSpc>
            </a:pPr>
            <a:r>
              <a:rPr lang="hu-H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sőt bőségben éljenek.”</a:t>
            </a:r>
            <a:r>
              <a:rPr lang="hu-HU"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hu-HU"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Jn</a:t>
            </a:r>
            <a:r>
              <a:rPr lang="hu-HU"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10,10</a:t>
            </a:r>
            <a:endParaRPr lang="hu-HU"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401257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EDBCA4-4847-5FD7-FA18-47137E9D01A0}"/>
              </a:ext>
            </a:extLst>
          </p:cNvPr>
          <p:cNvSpPr>
            <a:spLocks noGrp="1"/>
          </p:cNvSpPr>
          <p:nvPr>
            <p:ph type="ctrTitle"/>
          </p:nvPr>
        </p:nvSpPr>
        <p:spPr/>
        <p:txBody>
          <a:bodyPr/>
          <a:lstStyle/>
          <a:p>
            <a:endParaRPr lang="hu-HU"/>
          </a:p>
        </p:txBody>
      </p:sp>
      <p:sp>
        <p:nvSpPr>
          <p:cNvPr id="3" name="Alcím 2">
            <a:extLst>
              <a:ext uri="{FF2B5EF4-FFF2-40B4-BE49-F238E27FC236}">
                <a16:creationId xmlns:a16="http://schemas.microsoft.com/office/drawing/2014/main" id="{0C8CED84-CFBC-5883-65A3-C1FCA2417F86}"/>
              </a:ext>
            </a:extLst>
          </p:cNvPr>
          <p:cNvSpPr>
            <a:spLocks noGrp="1"/>
          </p:cNvSpPr>
          <p:nvPr>
            <p:ph type="subTitle" idx="1"/>
          </p:nvPr>
        </p:nvSpPr>
        <p:spPr/>
        <p:txBody>
          <a:bodyPr/>
          <a:lstStyle/>
          <a:p>
            <a:endParaRPr lang="hu-HU"/>
          </a:p>
        </p:txBody>
      </p:sp>
      <p:pic>
        <p:nvPicPr>
          <p:cNvPr id="4" name="Picture 2" descr="Képtalálatok a következőre: PPT background">
            <a:extLst>
              <a:ext uri="{FF2B5EF4-FFF2-40B4-BE49-F238E27FC236}">
                <a16:creationId xmlns:a16="http://schemas.microsoft.com/office/drawing/2014/main" id="{42EAAF5F-6483-7307-6DD6-56F6DE27D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E7ACC3D6-233F-D297-7AAA-4B5E0573F6F5}"/>
              </a:ext>
            </a:extLst>
          </p:cNvPr>
          <p:cNvSpPr/>
          <p:nvPr/>
        </p:nvSpPr>
        <p:spPr>
          <a:xfrm>
            <a:off x="0" y="0"/>
            <a:ext cx="12192000" cy="6858000"/>
          </a:xfrm>
          <a:prstGeom prst="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a:extLst>
              <a:ext uri="{FF2B5EF4-FFF2-40B4-BE49-F238E27FC236}">
                <a16:creationId xmlns:a16="http://schemas.microsoft.com/office/drawing/2014/main" id="{7535C7EE-9674-2265-97E8-99350B874536}"/>
              </a:ext>
            </a:extLst>
          </p:cNvPr>
          <p:cNvSpPr txBox="1"/>
          <p:nvPr/>
        </p:nvSpPr>
        <p:spPr>
          <a:xfrm>
            <a:off x="146304" y="517272"/>
            <a:ext cx="11899392" cy="5823454"/>
          </a:xfrm>
          <a:prstGeom prst="rect">
            <a:avLst/>
          </a:prstGeom>
          <a:noFill/>
        </p:spPr>
        <p:txBody>
          <a:bodyPr wrap="square">
            <a:spAutoFit/>
          </a:bodyPr>
          <a:lstStyle/>
          <a:p>
            <a:pPr algn="just">
              <a:lnSpc>
                <a:spcPct val="150000"/>
              </a:lnSpc>
            </a:pPr>
            <a:r>
              <a:rPr lang="hu-H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szent adományokból eredő összes pénzt, amit az ÚR házába visznek, a forgalomban levő pénzt, azt a pénzt, amelyet fejenként rónak ki becslés szerint, továbbá mindazt a pénzt, amit az emberek szívük szerint visznek az ÚR házába,</a:t>
            </a:r>
            <a:r>
              <a:rPr lang="hu-HU" sz="3600" b="1" dirty="0">
                <a:solidFill>
                  <a:schemeClr val="bg1"/>
                </a:solidFill>
                <a:effectLst/>
                <a:latin typeface="Times New Roman" panose="02020603050405020304" pitchFamily="18" charset="0"/>
                <a:cs typeface="Times New Roman" panose="02020603050405020304" pitchFamily="18" charset="0"/>
              </a:rPr>
              <a:t> </a:t>
            </a:r>
            <a:r>
              <a:rPr lang="hu-HU" sz="3600" b="1" baseline="30000" dirty="0">
                <a:solidFill>
                  <a:schemeClr val="bg1"/>
                </a:solidFill>
                <a:effectLst/>
                <a:latin typeface="Times New Roman" panose="02020603050405020304" pitchFamily="18" charset="0"/>
                <a:cs typeface="Times New Roman" panose="02020603050405020304" pitchFamily="18" charset="0"/>
              </a:rPr>
              <a:t>6</a:t>
            </a:r>
            <a:r>
              <a:rPr lang="hu-HU" sz="3600" b="1" dirty="0">
                <a:solidFill>
                  <a:schemeClr val="bg1"/>
                </a:solidFill>
                <a:effectLst/>
                <a:latin typeface="Times New Roman" panose="02020603050405020304" pitchFamily="18" charset="0"/>
                <a:cs typeface="Times New Roman" panose="02020603050405020304" pitchFamily="18" charset="0"/>
              </a:rPr>
              <a:t>vegyék magukhoz a papok, mindegyik a maga ismerősétől, azután javíttassák ki a templom rongálódásait, ahol csak ilyen rongálódás található.</a:t>
            </a:r>
            <a:endParaRPr lang="hu-HU"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6964990"/>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EDBCA4-4847-5FD7-FA18-47137E9D01A0}"/>
              </a:ext>
            </a:extLst>
          </p:cNvPr>
          <p:cNvSpPr>
            <a:spLocks noGrp="1"/>
          </p:cNvSpPr>
          <p:nvPr>
            <p:ph type="ctrTitle"/>
          </p:nvPr>
        </p:nvSpPr>
        <p:spPr/>
        <p:txBody>
          <a:bodyPr/>
          <a:lstStyle/>
          <a:p>
            <a:endParaRPr lang="hu-HU"/>
          </a:p>
        </p:txBody>
      </p:sp>
      <p:sp>
        <p:nvSpPr>
          <p:cNvPr id="3" name="Alcím 2">
            <a:extLst>
              <a:ext uri="{FF2B5EF4-FFF2-40B4-BE49-F238E27FC236}">
                <a16:creationId xmlns:a16="http://schemas.microsoft.com/office/drawing/2014/main" id="{0C8CED84-CFBC-5883-65A3-C1FCA2417F86}"/>
              </a:ext>
            </a:extLst>
          </p:cNvPr>
          <p:cNvSpPr>
            <a:spLocks noGrp="1"/>
          </p:cNvSpPr>
          <p:nvPr>
            <p:ph type="subTitle" idx="1"/>
          </p:nvPr>
        </p:nvSpPr>
        <p:spPr/>
        <p:txBody>
          <a:bodyPr/>
          <a:lstStyle/>
          <a:p>
            <a:endParaRPr lang="hu-HU"/>
          </a:p>
        </p:txBody>
      </p:sp>
      <p:pic>
        <p:nvPicPr>
          <p:cNvPr id="4" name="Picture 2" descr="Képtalálatok a következőre: PPT background">
            <a:extLst>
              <a:ext uri="{FF2B5EF4-FFF2-40B4-BE49-F238E27FC236}">
                <a16:creationId xmlns:a16="http://schemas.microsoft.com/office/drawing/2014/main" id="{42EAAF5F-6483-7307-6DD6-56F6DE27D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E7ACC3D6-233F-D297-7AAA-4B5E0573F6F5}"/>
              </a:ext>
            </a:extLst>
          </p:cNvPr>
          <p:cNvSpPr/>
          <p:nvPr/>
        </p:nvSpPr>
        <p:spPr>
          <a:xfrm>
            <a:off x="0" y="0"/>
            <a:ext cx="12192000" cy="6858000"/>
          </a:xfrm>
          <a:prstGeom prst="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a:extLst>
              <a:ext uri="{FF2B5EF4-FFF2-40B4-BE49-F238E27FC236}">
                <a16:creationId xmlns:a16="http://schemas.microsoft.com/office/drawing/2014/main" id="{DFEA6575-D8C7-A1A7-A779-254FC174F04E}"/>
              </a:ext>
            </a:extLst>
          </p:cNvPr>
          <p:cNvSpPr txBox="1"/>
          <p:nvPr/>
        </p:nvSpPr>
        <p:spPr>
          <a:xfrm>
            <a:off x="195072" y="108634"/>
            <a:ext cx="11801856" cy="6640729"/>
          </a:xfrm>
          <a:prstGeom prst="rect">
            <a:avLst/>
          </a:prstGeom>
          <a:noFill/>
        </p:spPr>
        <p:txBody>
          <a:bodyPr wrap="square">
            <a:spAutoFit/>
          </a:bodyPr>
          <a:lstStyle/>
          <a:p>
            <a:pPr algn="just">
              <a:lnSpc>
                <a:spcPct val="150000"/>
              </a:lnSpc>
            </a:pPr>
            <a:r>
              <a:rPr lang="hu-HU" sz="3600" b="1"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7</a:t>
            </a:r>
            <a:r>
              <a:rPr lang="hu-H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 </a:t>
            </a:r>
            <a:r>
              <a:rPr lang="hu-H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Jóás</a:t>
            </a:r>
            <a:r>
              <a:rPr lang="hu-H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király huszonharmadik évéig sem javíttatták ki a papok a templom rongálódásait.</a:t>
            </a:r>
            <a:r>
              <a:rPr lang="hu-HU" sz="3600" b="1" dirty="0">
                <a:solidFill>
                  <a:schemeClr val="bg1"/>
                </a:solidFill>
                <a:effectLst/>
                <a:latin typeface="Times New Roman" panose="02020603050405020304" pitchFamily="18" charset="0"/>
                <a:cs typeface="Times New Roman" panose="02020603050405020304" pitchFamily="18" charset="0"/>
              </a:rPr>
              <a:t> </a:t>
            </a:r>
            <a:r>
              <a:rPr lang="hu-HU" sz="3600" b="1" baseline="30000" dirty="0">
                <a:solidFill>
                  <a:schemeClr val="bg1"/>
                </a:solidFill>
                <a:effectLst/>
                <a:latin typeface="Times New Roman" panose="02020603050405020304" pitchFamily="18" charset="0"/>
                <a:cs typeface="Times New Roman" panose="02020603050405020304" pitchFamily="18" charset="0"/>
              </a:rPr>
              <a:t>8</a:t>
            </a:r>
            <a:r>
              <a:rPr lang="hu-HU" sz="3600" b="1" dirty="0">
                <a:solidFill>
                  <a:schemeClr val="bg1"/>
                </a:solidFill>
                <a:effectLst/>
                <a:latin typeface="Times New Roman" panose="02020603050405020304" pitchFamily="18" charset="0"/>
                <a:cs typeface="Times New Roman" panose="02020603050405020304" pitchFamily="18" charset="0"/>
              </a:rPr>
              <a:t>Ezért </a:t>
            </a:r>
            <a:r>
              <a:rPr lang="hu-HU" sz="3600" b="1" dirty="0" err="1">
                <a:solidFill>
                  <a:schemeClr val="bg1"/>
                </a:solidFill>
                <a:effectLst/>
                <a:latin typeface="Times New Roman" panose="02020603050405020304" pitchFamily="18" charset="0"/>
                <a:cs typeface="Times New Roman" panose="02020603050405020304" pitchFamily="18" charset="0"/>
              </a:rPr>
              <a:t>Jóás</a:t>
            </a:r>
            <a:r>
              <a:rPr lang="hu-HU" sz="3600" b="1" dirty="0">
                <a:solidFill>
                  <a:schemeClr val="bg1"/>
                </a:solidFill>
                <a:effectLst/>
                <a:latin typeface="Times New Roman" panose="02020603050405020304" pitchFamily="18" charset="0"/>
                <a:cs typeface="Times New Roman" panose="02020603050405020304" pitchFamily="18" charset="0"/>
              </a:rPr>
              <a:t> király hívatta </a:t>
            </a:r>
            <a:r>
              <a:rPr lang="hu-HU" sz="3600" b="1" dirty="0" err="1">
                <a:solidFill>
                  <a:schemeClr val="bg1"/>
                </a:solidFill>
                <a:effectLst/>
                <a:latin typeface="Times New Roman" panose="02020603050405020304" pitchFamily="18" charset="0"/>
                <a:cs typeface="Times New Roman" panose="02020603050405020304" pitchFamily="18" charset="0"/>
              </a:rPr>
              <a:t>Jójádá</a:t>
            </a:r>
            <a:r>
              <a:rPr lang="hu-HU" sz="3600" b="1" dirty="0">
                <a:solidFill>
                  <a:schemeClr val="bg1"/>
                </a:solidFill>
                <a:effectLst/>
                <a:latin typeface="Times New Roman" panose="02020603050405020304" pitchFamily="18" charset="0"/>
                <a:cs typeface="Times New Roman" panose="02020603050405020304" pitchFamily="18" charset="0"/>
              </a:rPr>
              <a:t> főpapot meg a többi papokat, és megkérdezte tőlük: Miért nem javíttatjátok ki a templom rongálódásait? Ezután nem tehetitek el ismerőseitek pénzét, hanem oda kell adnotok a templom rongálódásainak javítására. </a:t>
            </a:r>
            <a:r>
              <a:rPr lang="hu-HU" sz="3600" b="1" baseline="30000" dirty="0">
                <a:solidFill>
                  <a:schemeClr val="bg1"/>
                </a:solidFill>
                <a:effectLst/>
                <a:latin typeface="Times New Roman" panose="02020603050405020304" pitchFamily="18" charset="0"/>
                <a:cs typeface="Times New Roman" panose="02020603050405020304" pitchFamily="18" charset="0"/>
              </a:rPr>
              <a:t>9</a:t>
            </a:r>
            <a:r>
              <a:rPr lang="hu-HU" sz="3600" b="1" dirty="0">
                <a:solidFill>
                  <a:schemeClr val="bg1"/>
                </a:solidFill>
                <a:effectLst/>
                <a:latin typeface="Times New Roman" panose="02020603050405020304" pitchFamily="18" charset="0"/>
                <a:cs typeface="Times New Roman" panose="02020603050405020304" pitchFamily="18" charset="0"/>
              </a:rPr>
              <a:t>A papok beleegyeztek, hogy nem teszik el a népnek a pénzét, de a templom rongálódásait mégsem javíttatták ki. </a:t>
            </a:r>
            <a:endParaRPr lang="hu-HU"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111136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EDBCA4-4847-5FD7-FA18-47137E9D01A0}"/>
              </a:ext>
            </a:extLst>
          </p:cNvPr>
          <p:cNvSpPr>
            <a:spLocks noGrp="1"/>
          </p:cNvSpPr>
          <p:nvPr>
            <p:ph type="ctrTitle"/>
          </p:nvPr>
        </p:nvSpPr>
        <p:spPr/>
        <p:txBody>
          <a:bodyPr/>
          <a:lstStyle/>
          <a:p>
            <a:endParaRPr lang="hu-HU"/>
          </a:p>
        </p:txBody>
      </p:sp>
      <p:sp>
        <p:nvSpPr>
          <p:cNvPr id="3" name="Alcím 2">
            <a:extLst>
              <a:ext uri="{FF2B5EF4-FFF2-40B4-BE49-F238E27FC236}">
                <a16:creationId xmlns:a16="http://schemas.microsoft.com/office/drawing/2014/main" id="{0C8CED84-CFBC-5883-65A3-C1FCA2417F86}"/>
              </a:ext>
            </a:extLst>
          </p:cNvPr>
          <p:cNvSpPr>
            <a:spLocks noGrp="1"/>
          </p:cNvSpPr>
          <p:nvPr>
            <p:ph type="subTitle" idx="1"/>
          </p:nvPr>
        </p:nvSpPr>
        <p:spPr/>
        <p:txBody>
          <a:bodyPr/>
          <a:lstStyle/>
          <a:p>
            <a:endParaRPr lang="hu-HU"/>
          </a:p>
        </p:txBody>
      </p:sp>
      <p:pic>
        <p:nvPicPr>
          <p:cNvPr id="4" name="Picture 2" descr="Képtalálatok a következőre: PPT background">
            <a:extLst>
              <a:ext uri="{FF2B5EF4-FFF2-40B4-BE49-F238E27FC236}">
                <a16:creationId xmlns:a16="http://schemas.microsoft.com/office/drawing/2014/main" id="{42EAAF5F-6483-7307-6DD6-56F6DE27D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E7ACC3D6-233F-D297-7AAA-4B5E0573F6F5}"/>
              </a:ext>
            </a:extLst>
          </p:cNvPr>
          <p:cNvSpPr/>
          <p:nvPr/>
        </p:nvSpPr>
        <p:spPr>
          <a:xfrm>
            <a:off x="0" y="0"/>
            <a:ext cx="12192000" cy="6858000"/>
          </a:xfrm>
          <a:prstGeom prst="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a:extLst>
              <a:ext uri="{FF2B5EF4-FFF2-40B4-BE49-F238E27FC236}">
                <a16:creationId xmlns:a16="http://schemas.microsoft.com/office/drawing/2014/main" id="{2750CF68-BF64-0FF7-4514-B9C9258E0FC3}"/>
              </a:ext>
            </a:extLst>
          </p:cNvPr>
          <p:cNvSpPr txBox="1"/>
          <p:nvPr/>
        </p:nvSpPr>
        <p:spPr>
          <a:xfrm>
            <a:off x="140208" y="524133"/>
            <a:ext cx="11911584" cy="5809732"/>
          </a:xfrm>
          <a:prstGeom prst="rect">
            <a:avLst/>
          </a:prstGeom>
          <a:noFill/>
        </p:spPr>
        <p:txBody>
          <a:bodyPr wrap="square">
            <a:spAutoFit/>
          </a:bodyPr>
          <a:lstStyle/>
          <a:p>
            <a:pPr algn="just">
              <a:lnSpc>
                <a:spcPct val="150000"/>
              </a:lnSpc>
            </a:pPr>
            <a:r>
              <a:rPr lang="hu-HU" sz="3600" b="1"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10</a:t>
            </a:r>
            <a:r>
              <a:rPr lang="hu-H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Akkor </a:t>
            </a:r>
            <a:r>
              <a:rPr lang="hu-HU"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Jójádá</a:t>
            </a:r>
            <a:r>
              <a:rPr lang="hu-H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főpap vett egy ládát, a fedelén lyukat fúrt, és odatette az oltár mellé jobb felől, ahol be szoktak menni az ÚR házába. Abba tették az ajtót őrző papok mindazt a pénzt, amit az ÚR házába vittek. </a:t>
            </a:r>
            <a:r>
              <a:rPr lang="hu-HU" sz="3600" b="1" baseline="30000" dirty="0">
                <a:solidFill>
                  <a:schemeClr val="bg1"/>
                </a:solidFill>
                <a:effectLst/>
                <a:latin typeface="Times New Roman" panose="02020603050405020304" pitchFamily="18" charset="0"/>
                <a:cs typeface="Times New Roman" panose="02020603050405020304" pitchFamily="18" charset="0"/>
              </a:rPr>
              <a:t>11</a:t>
            </a:r>
            <a:r>
              <a:rPr lang="hu-HU" sz="3600" b="1" dirty="0">
                <a:solidFill>
                  <a:schemeClr val="bg1"/>
                </a:solidFill>
                <a:effectLst/>
                <a:latin typeface="Times New Roman" panose="02020603050405020304" pitchFamily="18" charset="0"/>
                <a:cs typeface="Times New Roman" panose="02020603050405020304" pitchFamily="18" charset="0"/>
              </a:rPr>
              <a:t>Mikor aztán látták, hogy sok pénz van a ládában, odament a király kancellárja a főpappal együtt, csomókba kötötték, és megolvasták az ÚR házában talált pénzt. </a:t>
            </a:r>
            <a:endParaRPr lang="hu-HU"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523223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EDBCA4-4847-5FD7-FA18-47137E9D01A0}"/>
              </a:ext>
            </a:extLst>
          </p:cNvPr>
          <p:cNvSpPr>
            <a:spLocks noGrp="1"/>
          </p:cNvSpPr>
          <p:nvPr>
            <p:ph type="ctrTitle"/>
          </p:nvPr>
        </p:nvSpPr>
        <p:spPr/>
        <p:txBody>
          <a:bodyPr/>
          <a:lstStyle/>
          <a:p>
            <a:endParaRPr lang="hu-HU"/>
          </a:p>
        </p:txBody>
      </p:sp>
      <p:sp>
        <p:nvSpPr>
          <p:cNvPr id="3" name="Alcím 2">
            <a:extLst>
              <a:ext uri="{FF2B5EF4-FFF2-40B4-BE49-F238E27FC236}">
                <a16:creationId xmlns:a16="http://schemas.microsoft.com/office/drawing/2014/main" id="{0C8CED84-CFBC-5883-65A3-C1FCA2417F86}"/>
              </a:ext>
            </a:extLst>
          </p:cNvPr>
          <p:cNvSpPr>
            <a:spLocks noGrp="1"/>
          </p:cNvSpPr>
          <p:nvPr>
            <p:ph type="subTitle" idx="1"/>
          </p:nvPr>
        </p:nvSpPr>
        <p:spPr/>
        <p:txBody>
          <a:bodyPr/>
          <a:lstStyle/>
          <a:p>
            <a:endParaRPr lang="hu-HU"/>
          </a:p>
        </p:txBody>
      </p:sp>
      <p:pic>
        <p:nvPicPr>
          <p:cNvPr id="4" name="Picture 2" descr="Képtalálatok a következőre: PPT background">
            <a:extLst>
              <a:ext uri="{FF2B5EF4-FFF2-40B4-BE49-F238E27FC236}">
                <a16:creationId xmlns:a16="http://schemas.microsoft.com/office/drawing/2014/main" id="{42EAAF5F-6483-7307-6DD6-56F6DE27D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E7ACC3D6-233F-D297-7AAA-4B5E0573F6F5}"/>
              </a:ext>
            </a:extLst>
          </p:cNvPr>
          <p:cNvSpPr/>
          <p:nvPr/>
        </p:nvSpPr>
        <p:spPr>
          <a:xfrm>
            <a:off x="0" y="0"/>
            <a:ext cx="12192000" cy="6858000"/>
          </a:xfrm>
          <a:prstGeom prst="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a:extLst>
              <a:ext uri="{FF2B5EF4-FFF2-40B4-BE49-F238E27FC236}">
                <a16:creationId xmlns:a16="http://schemas.microsoft.com/office/drawing/2014/main" id="{02DD4E95-02C5-84A5-69CD-CB86EE6DE555}"/>
              </a:ext>
            </a:extLst>
          </p:cNvPr>
          <p:cNvSpPr txBox="1"/>
          <p:nvPr/>
        </p:nvSpPr>
        <p:spPr>
          <a:xfrm>
            <a:off x="134112" y="524133"/>
            <a:ext cx="11923776" cy="5809732"/>
          </a:xfrm>
          <a:prstGeom prst="rect">
            <a:avLst/>
          </a:prstGeom>
          <a:noFill/>
        </p:spPr>
        <p:txBody>
          <a:bodyPr wrap="square">
            <a:spAutoFit/>
          </a:bodyPr>
          <a:lstStyle/>
          <a:p>
            <a:pPr algn="just">
              <a:lnSpc>
                <a:spcPct val="150000"/>
              </a:lnSpc>
            </a:pPr>
            <a:r>
              <a:rPr lang="hu-HU" sz="3600" b="1"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12</a:t>
            </a:r>
            <a:r>
              <a:rPr lang="hu-H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lemért pénzt átadták a munkavezetőknek, akik az ÚR házához voltak rendelve. Azok pedig kiadták az ácsoknak és az építőmestereknek, akik az ÚR házánál dolgoztak, </a:t>
            </a:r>
            <a:r>
              <a:rPr lang="hu-HU" sz="3600" b="1"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13</a:t>
            </a:r>
            <a:r>
              <a:rPr lang="hu-HU" sz="3600" b="1" dirty="0">
                <a:solidFill>
                  <a:schemeClr val="bg1"/>
                </a:solidFill>
                <a:effectLst/>
                <a:latin typeface="Times New Roman" panose="02020603050405020304" pitchFamily="18" charset="0"/>
                <a:cs typeface="Times New Roman" panose="02020603050405020304" pitchFamily="18" charset="0"/>
              </a:rPr>
              <a:t>meg a kőműveseknek és a kőfaragóknak, hogy vásároljanak fát és faragott köveket az ÚR háza rongálódásainak a kijavításához, és ami csak szükséges volt a templom javításához.</a:t>
            </a:r>
            <a:endParaRPr lang="hu-HU"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2785224"/>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EDBCA4-4847-5FD7-FA18-47137E9D01A0}"/>
              </a:ext>
            </a:extLst>
          </p:cNvPr>
          <p:cNvSpPr>
            <a:spLocks noGrp="1"/>
          </p:cNvSpPr>
          <p:nvPr>
            <p:ph type="ctrTitle"/>
          </p:nvPr>
        </p:nvSpPr>
        <p:spPr/>
        <p:txBody>
          <a:bodyPr/>
          <a:lstStyle/>
          <a:p>
            <a:endParaRPr lang="hu-HU"/>
          </a:p>
        </p:txBody>
      </p:sp>
      <p:sp>
        <p:nvSpPr>
          <p:cNvPr id="3" name="Alcím 2">
            <a:extLst>
              <a:ext uri="{FF2B5EF4-FFF2-40B4-BE49-F238E27FC236}">
                <a16:creationId xmlns:a16="http://schemas.microsoft.com/office/drawing/2014/main" id="{0C8CED84-CFBC-5883-65A3-C1FCA2417F86}"/>
              </a:ext>
            </a:extLst>
          </p:cNvPr>
          <p:cNvSpPr>
            <a:spLocks noGrp="1"/>
          </p:cNvSpPr>
          <p:nvPr>
            <p:ph type="subTitle" idx="1"/>
          </p:nvPr>
        </p:nvSpPr>
        <p:spPr/>
        <p:txBody>
          <a:bodyPr/>
          <a:lstStyle/>
          <a:p>
            <a:endParaRPr lang="hu-HU"/>
          </a:p>
        </p:txBody>
      </p:sp>
      <p:pic>
        <p:nvPicPr>
          <p:cNvPr id="4" name="Picture 2" descr="Képtalálatok a következőre: PPT background">
            <a:extLst>
              <a:ext uri="{FF2B5EF4-FFF2-40B4-BE49-F238E27FC236}">
                <a16:creationId xmlns:a16="http://schemas.microsoft.com/office/drawing/2014/main" id="{42EAAF5F-6483-7307-6DD6-56F6DE27D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E7ACC3D6-233F-D297-7AAA-4B5E0573F6F5}"/>
              </a:ext>
            </a:extLst>
          </p:cNvPr>
          <p:cNvSpPr/>
          <p:nvPr/>
        </p:nvSpPr>
        <p:spPr>
          <a:xfrm>
            <a:off x="0" y="0"/>
            <a:ext cx="12192000" cy="6858000"/>
          </a:xfrm>
          <a:prstGeom prst="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Szövegdoboz 6">
            <a:extLst>
              <a:ext uri="{FF2B5EF4-FFF2-40B4-BE49-F238E27FC236}">
                <a16:creationId xmlns:a16="http://schemas.microsoft.com/office/drawing/2014/main" id="{E5D5EAAF-4486-6C0E-F7EA-0FEDDC704F39}"/>
              </a:ext>
            </a:extLst>
          </p:cNvPr>
          <p:cNvSpPr txBox="1"/>
          <p:nvPr/>
        </p:nvSpPr>
        <p:spPr>
          <a:xfrm>
            <a:off x="182880" y="0"/>
            <a:ext cx="11826240" cy="6640729"/>
          </a:xfrm>
          <a:prstGeom prst="rect">
            <a:avLst/>
          </a:prstGeom>
          <a:noFill/>
        </p:spPr>
        <p:txBody>
          <a:bodyPr wrap="square">
            <a:spAutoFit/>
          </a:bodyPr>
          <a:lstStyle/>
          <a:p>
            <a:pPr algn="just">
              <a:lnSpc>
                <a:spcPct val="150000"/>
              </a:lnSpc>
            </a:pPr>
            <a:r>
              <a:rPr lang="hu-HU" sz="3600" b="1"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14</a:t>
            </a:r>
            <a:r>
              <a:rPr lang="hu-H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De abból a pénzből, amit az ÚR házába vittek, nem készíttettek az ÚR háza számára sem ezüsttálakat, sem késeket, sem hintőedényeket, sem trombitákat, sem egyéb arany- vagy ezüsttárgyat, </a:t>
            </a:r>
            <a:r>
              <a:rPr lang="hu-HU" sz="3600" b="1" baseline="30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15</a:t>
            </a:r>
            <a:r>
              <a:rPr lang="hu-HU" sz="3600" b="1" dirty="0">
                <a:solidFill>
                  <a:schemeClr val="bg1"/>
                </a:solidFill>
                <a:effectLst/>
                <a:latin typeface="Times New Roman" panose="02020603050405020304" pitchFamily="18" charset="0"/>
                <a:cs typeface="Times New Roman" panose="02020603050405020304" pitchFamily="18" charset="0"/>
              </a:rPr>
              <a:t>hanem a munkavezetőknek adták oda, hogy javítsák ki abból az ÚR házát. </a:t>
            </a:r>
            <a:r>
              <a:rPr lang="hu-HU" sz="3600" b="1" baseline="30000" dirty="0">
                <a:solidFill>
                  <a:schemeClr val="bg1"/>
                </a:solidFill>
                <a:effectLst/>
                <a:latin typeface="Times New Roman" panose="02020603050405020304" pitchFamily="18" charset="0"/>
                <a:cs typeface="Times New Roman" panose="02020603050405020304" pitchFamily="18" charset="0"/>
              </a:rPr>
              <a:t>16</a:t>
            </a:r>
            <a:r>
              <a:rPr lang="hu-HU" sz="3600" b="1" dirty="0">
                <a:solidFill>
                  <a:schemeClr val="bg1"/>
                </a:solidFill>
                <a:effectLst/>
                <a:latin typeface="Times New Roman" panose="02020603050405020304" pitchFamily="18" charset="0"/>
                <a:cs typeface="Times New Roman" panose="02020603050405020304" pitchFamily="18" charset="0"/>
              </a:rPr>
              <a:t>Nem számoltatták el azokat az embereket, akikre rábízták a pénzt, hogy a munkavezetőknek adják, mert azok híven jártak el.” </a:t>
            </a:r>
            <a:r>
              <a:rPr lang="hu-HU"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II </a:t>
            </a:r>
            <a:r>
              <a:rPr lang="hu-HU" sz="36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Kir</a:t>
            </a:r>
            <a:r>
              <a:rPr lang="hu-HU"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12,1-16</a:t>
            </a:r>
            <a:r>
              <a:rPr lang="hu-HU"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hu-HU"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7271635"/>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EDBCA4-4847-5FD7-FA18-47137E9D01A0}"/>
              </a:ext>
            </a:extLst>
          </p:cNvPr>
          <p:cNvSpPr>
            <a:spLocks noGrp="1"/>
          </p:cNvSpPr>
          <p:nvPr>
            <p:ph type="ctrTitle"/>
          </p:nvPr>
        </p:nvSpPr>
        <p:spPr/>
        <p:txBody>
          <a:bodyPr/>
          <a:lstStyle/>
          <a:p>
            <a:endParaRPr lang="hu-HU"/>
          </a:p>
        </p:txBody>
      </p:sp>
      <p:sp>
        <p:nvSpPr>
          <p:cNvPr id="3" name="Alcím 2">
            <a:extLst>
              <a:ext uri="{FF2B5EF4-FFF2-40B4-BE49-F238E27FC236}">
                <a16:creationId xmlns:a16="http://schemas.microsoft.com/office/drawing/2014/main" id="{0C8CED84-CFBC-5883-65A3-C1FCA2417F86}"/>
              </a:ext>
            </a:extLst>
          </p:cNvPr>
          <p:cNvSpPr>
            <a:spLocks noGrp="1"/>
          </p:cNvSpPr>
          <p:nvPr>
            <p:ph type="subTitle" idx="1"/>
          </p:nvPr>
        </p:nvSpPr>
        <p:spPr/>
        <p:txBody>
          <a:bodyPr/>
          <a:lstStyle/>
          <a:p>
            <a:endParaRPr lang="hu-HU"/>
          </a:p>
        </p:txBody>
      </p:sp>
      <p:pic>
        <p:nvPicPr>
          <p:cNvPr id="4" name="Picture 2" descr="Képtalálatok a következőre: PPT background">
            <a:extLst>
              <a:ext uri="{FF2B5EF4-FFF2-40B4-BE49-F238E27FC236}">
                <a16:creationId xmlns:a16="http://schemas.microsoft.com/office/drawing/2014/main" id="{42EAAF5F-6483-7307-6DD6-56F6DE27D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E7ACC3D6-233F-D297-7AAA-4B5E0573F6F5}"/>
              </a:ext>
            </a:extLst>
          </p:cNvPr>
          <p:cNvSpPr/>
          <p:nvPr/>
        </p:nvSpPr>
        <p:spPr>
          <a:xfrm>
            <a:off x="0" y="0"/>
            <a:ext cx="12192000" cy="6858000"/>
          </a:xfrm>
          <a:prstGeom prst="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 name="Szövegdoboz 5">
            <a:extLst>
              <a:ext uri="{FF2B5EF4-FFF2-40B4-BE49-F238E27FC236}">
                <a16:creationId xmlns:a16="http://schemas.microsoft.com/office/drawing/2014/main" id="{EDD20FE1-12D4-BD64-F670-CC6A4DD0B3E4}"/>
              </a:ext>
            </a:extLst>
          </p:cNvPr>
          <p:cNvSpPr txBox="1"/>
          <p:nvPr/>
        </p:nvSpPr>
        <p:spPr>
          <a:xfrm>
            <a:off x="156907" y="-401272"/>
            <a:ext cx="11875008" cy="1621598"/>
          </a:xfrm>
          <a:prstGeom prst="rect">
            <a:avLst/>
          </a:prstGeom>
          <a:noFill/>
        </p:spPr>
        <p:txBody>
          <a:bodyPr wrap="square">
            <a:spAutoFit/>
          </a:bodyPr>
          <a:lstStyle/>
          <a:p>
            <a:pPr marL="0" marR="0" lvl="0" indent="0" algn="ctr" defTabSz="914400" eaLnBrk="1" fontAlgn="auto" latinLnBrk="0" hangingPunct="1">
              <a:lnSpc>
                <a:spcPct val="250000"/>
              </a:lnSpc>
              <a:spcBef>
                <a:spcPts val="0"/>
              </a:spcBef>
              <a:spcAft>
                <a:spcPts val="0"/>
              </a:spcAft>
              <a:buClrTx/>
              <a:buSzTx/>
              <a:buFontTx/>
              <a:buNone/>
              <a:tabLst/>
              <a:defRPr/>
            </a:pPr>
            <a:r>
              <a:rPr kumimoji="0" lang="hu-HU" sz="48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rPr>
              <a:t>A kettészakadt ország időszaka</a:t>
            </a:r>
            <a:endParaRPr kumimoji="0" lang="hu-HU" sz="96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Kép 6">
            <a:extLst>
              <a:ext uri="{FF2B5EF4-FFF2-40B4-BE49-F238E27FC236}">
                <a16:creationId xmlns:a16="http://schemas.microsoft.com/office/drawing/2014/main" id="{695461E1-6A13-6089-B739-F2990B0FB5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1239" y="2636912"/>
            <a:ext cx="7866345" cy="4424819"/>
          </a:xfrm>
          <a:prstGeom prst="rect">
            <a:avLst/>
          </a:prstGeom>
        </p:spPr>
      </p:pic>
      <p:sp>
        <p:nvSpPr>
          <p:cNvPr id="8" name="Szövegdoboz 7">
            <a:extLst>
              <a:ext uri="{FF2B5EF4-FFF2-40B4-BE49-F238E27FC236}">
                <a16:creationId xmlns:a16="http://schemas.microsoft.com/office/drawing/2014/main" id="{C420A690-7A6B-00F6-1766-6A19AD523256}"/>
              </a:ext>
            </a:extLst>
          </p:cNvPr>
          <p:cNvSpPr txBox="1"/>
          <p:nvPr/>
        </p:nvSpPr>
        <p:spPr>
          <a:xfrm>
            <a:off x="156907" y="1535065"/>
            <a:ext cx="11875008" cy="1323439"/>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II </a:t>
            </a:r>
            <a:r>
              <a:rPr kumimoji="0" lang="hu-HU" sz="4000" b="1"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Kir</a:t>
            </a:r>
            <a:r>
              <a:rPr kumimoji="0" lang="hu-HU"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12,1-16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hu-HU" sz="40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Jóás</a:t>
            </a:r>
            <a:r>
              <a:rPr kumimoji="0" lang="hu-HU"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mn-cs"/>
              </a:rPr>
              <a:t> király és a templomjavítás</a:t>
            </a:r>
            <a:endParaRPr kumimoji="0" lang="hu-HU"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291142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0EDBCA4-4847-5FD7-FA18-47137E9D01A0}"/>
              </a:ext>
            </a:extLst>
          </p:cNvPr>
          <p:cNvSpPr>
            <a:spLocks noGrp="1"/>
          </p:cNvSpPr>
          <p:nvPr>
            <p:ph type="ctrTitle"/>
          </p:nvPr>
        </p:nvSpPr>
        <p:spPr/>
        <p:txBody>
          <a:bodyPr/>
          <a:lstStyle/>
          <a:p>
            <a:endParaRPr lang="hu-HU"/>
          </a:p>
        </p:txBody>
      </p:sp>
      <p:sp>
        <p:nvSpPr>
          <p:cNvPr id="3" name="Alcím 2">
            <a:extLst>
              <a:ext uri="{FF2B5EF4-FFF2-40B4-BE49-F238E27FC236}">
                <a16:creationId xmlns:a16="http://schemas.microsoft.com/office/drawing/2014/main" id="{0C8CED84-CFBC-5883-65A3-C1FCA2417F86}"/>
              </a:ext>
            </a:extLst>
          </p:cNvPr>
          <p:cNvSpPr>
            <a:spLocks noGrp="1"/>
          </p:cNvSpPr>
          <p:nvPr>
            <p:ph type="subTitle" idx="1"/>
          </p:nvPr>
        </p:nvSpPr>
        <p:spPr/>
        <p:txBody>
          <a:bodyPr/>
          <a:lstStyle/>
          <a:p>
            <a:endParaRPr lang="hu-HU"/>
          </a:p>
        </p:txBody>
      </p:sp>
      <p:pic>
        <p:nvPicPr>
          <p:cNvPr id="4" name="Picture 2" descr="Képtalálatok a következőre: PPT background">
            <a:extLst>
              <a:ext uri="{FF2B5EF4-FFF2-40B4-BE49-F238E27FC236}">
                <a16:creationId xmlns:a16="http://schemas.microsoft.com/office/drawing/2014/main" id="{42EAAF5F-6483-7307-6DD6-56F6DE27D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Téglalap 4">
            <a:extLst>
              <a:ext uri="{FF2B5EF4-FFF2-40B4-BE49-F238E27FC236}">
                <a16:creationId xmlns:a16="http://schemas.microsoft.com/office/drawing/2014/main" id="{E7ACC3D6-233F-D297-7AAA-4B5E0573F6F5}"/>
              </a:ext>
            </a:extLst>
          </p:cNvPr>
          <p:cNvSpPr/>
          <p:nvPr/>
        </p:nvSpPr>
        <p:spPr>
          <a:xfrm>
            <a:off x="0" y="0"/>
            <a:ext cx="12192000" cy="6858000"/>
          </a:xfrm>
          <a:prstGeom prst="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aphicFrame>
        <p:nvGraphicFramePr>
          <p:cNvPr id="10" name="Táblázat 9">
            <a:extLst>
              <a:ext uri="{FF2B5EF4-FFF2-40B4-BE49-F238E27FC236}">
                <a16:creationId xmlns:a16="http://schemas.microsoft.com/office/drawing/2014/main" id="{001177AF-E0C6-9692-0C7D-5958CA394A86}"/>
              </a:ext>
            </a:extLst>
          </p:cNvPr>
          <p:cNvGraphicFramePr>
            <a:graphicFrameLocks noGrp="1"/>
          </p:cNvGraphicFramePr>
          <p:nvPr>
            <p:extLst>
              <p:ext uri="{D42A27DB-BD31-4B8C-83A1-F6EECF244321}">
                <p14:modId xmlns:p14="http://schemas.microsoft.com/office/powerpoint/2010/main" val="2914070073"/>
              </p:ext>
            </p:extLst>
          </p:nvPr>
        </p:nvGraphicFramePr>
        <p:xfrm>
          <a:off x="130366" y="374057"/>
          <a:ext cx="7350087" cy="6109883"/>
        </p:xfrm>
        <a:graphic>
          <a:graphicData uri="http://schemas.openxmlformats.org/drawingml/2006/table">
            <a:tbl>
              <a:tblPr firstRow="1" firstCol="1" bandRow="1">
                <a:tableStyleId>{5C22544A-7EE6-4342-B048-85BDC9FD1C3A}</a:tableStyleId>
              </a:tblPr>
              <a:tblGrid>
                <a:gridCol w="1235725">
                  <a:extLst>
                    <a:ext uri="{9D8B030D-6E8A-4147-A177-3AD203B41FA5}">
                      <a16:colId xmlns:a16="http://schemas.microsoft.com/office/drawing/2014/main" val="750535226"/>
                    </a:ext>
                  </a:extLst>
                </a:gridCol>
                <a:gridCol w="3018622">
                  <a:extLst>
                    <a:ext uri="{9D8B030D-6E8A-4147-A177-3AD203B41FA5}">
                      <a16:colId xmlns:a16="http://schemas.microsoft.com/office/drawing/2014/main" val="2736670868"/>
                    </a:ext>
                  </a:extLst>
                </a:gridCol>
                <a:gridCol w="3095740">
                  <a:extLst>
                    <a:ext uri="{9D8B030D-6E8A-4147-A177-3AD203B41FA5}">
                      <a16:colId xmlns:a16="http://schemas.microsoft.com/office/drawing/2014/main" val="3826022453"/>
                    </a:ext>
                  </a:extLst>
                </a:gridCol>
              </a:tblGrid>
              <a:tr h="329599">
                <a:tc>
                  <a:txBody>
                    <a:bodyPr/>
                    <a:lstStyle/>
                    <a:p>
                      <a:pPr>
                        <a:lnSpc>
                          <a:spcPct val="115000"/>
                        </a:lnSpc>
                        <a:spcAft>
                          <a:spcPts val="1000"/>
                        </a:spcAft>
                      </a:pPr>
                      <a:r>
                        <a:rPr lang="hu-HU" sz="1800" b="1" dirty="0">
                          <a:effectLst>
                            <a:outerShdw blurRad="38100" dist="38100" dir="2700000" algn="tl">
                              <a:srgbClr val="000000">
                                <a:alpha val="43137"/>
                              </a:srgbClr>
                            </a:outerShdw>
                          </a:effectLst>
                        </a:rPr>
                        <a:t>Időszak</a:t>
                      </a:r>
                      <a:endParaRPr lang="hu-HU"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tc>
                  <a:txBody>
                    <a:bodyPr/>
                    <a:lstStyle/>
                    <a:p>
                      <a:pPr algn="just">
                        <a:lnSpc>
                          <a:spcPct val="115000"/>
                        </a:lnSpc>
                        <a:spcAft>
                          <a:spcPts val="1000"/>
                        </a:spcAft>
                      </a:pPr>
                      <a:r>
                        <a:rPr lang="hu-HU" sz="1800" b="1" dirty="0">
                          <a:effectLst>
                            <a:outerShdw blurRad="38100" dist="38100" dir="2700000" algn="tl">
                              <a:srgbClr val="000000">
                                <a:alpha val="43137"/>
                              </a:srgbClr>
                            </a:outerShdw>
                          </a:effectLst>
                        </a:rPr>
                        <a:t>Király</a:t>
                      </a:r>
                      <a:endParaRPr lang="hu-HU"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tc>
                  <a:txBody>
                    <a:bodyPr/>
                    <a:lstStyle/>
                    <a:p>
                      <a:pPr algn="just">
                        <a:lnSpc>
                          <a:spcPct val="115000"/>
                        </a:lnSpc>
                        <a:spcAft>
                          <a:spcPts val="1000"/>
                        </a:spcAft>
                      </a:pPr>
                      <a:r>
                        <a:rPr lang="hu-HU" sz="1800" b="1" dirty="0">
                          <a:effectLst>
                            <a:outerShdw blurRad="38100" dist="38100" dir="2700000" algn="tl">
                              <a:srgbClr val="000000">
                                <a:alpha val="43137"/>
                              </a:srgbClr>
                            </a:outerShdw>
                          </a:effectLst>
                        </a:rPr>
                        <a:t>Próféta</a:t>
                      </a:r>
                      <a:endParaRPr lang="hu-HU"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extLst>
                  <a:ext uri="{0D108BD9-81ED-4DB2-BD59-A6C34878D82A}">
                    <a16:rowId xmlns:a16="http://schemas.microsoft.com/office/drawing/2014/main" val="1536456321"/>
                  </a:ext>
                </a:extLst>
              </a:tr>
              <a:tr h="329599">
                <a:tc>
                  <a:txBody>
                    <a:bodyPr/>
                    <a:lstStyle/>
                    <a:p>
                      <a:pPr>
                        <a:lnSpc>
                          <a:spcPct val="115000"/>
                        </a:lnSpc>
                        <a:spcAft>
                          <a:spcPts val="1000"/>
                        </a:spcAft>
                      </a:pPr>
                      <a:r>
                        <a:rPr lang="hu-HU" sz="1800" b="1" dirty="0">
                          <a:effectLst>
                            <a:outerShdw blurRad="38100" dist="38100" dir="2700000" algn="tl">
                              <a:srgbClr val="000000">
                                <a:alpha val="43137"/>
                              </a:srgbClr>
                            </a:outerShdw>
                          </a:effectLst>
                        </a:rPr>
                        <a:t>931 – 913</a:t>
                      </a:r>
                      <a:endParaRPr lang="hu-HU"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tc>
                  <a:txBody>
                    <a:bodyPr/>
                    <a:lstStyle/>
                    <a:p>
                      <a:pPr algn="just">
                        <a:lnSpc>
                          <a:spcPct val="115000"/>
                        </a:lnSpc>
                        <a:spcAft>
                          <a:spcPts val="1000"/>
                        </a:spcAft>
                      </a:pPr>
                      <a:r>
                        <a:rPr lang="hu-HU" sz="1800" b="1" dirty="0">
                          <a:effectLst>
                            <a:outerShdw blurRad="38100" dist="38100" dir="2700000" algn="tl">
                              <a:srgbClr val="000000">
                                <a:alpha val="43137"/>
                              </a:srgbClr>
                            </a:outerShdw>
                          </a:effectLst>
                        </a:rPr>
                        <a:t>Roboám király</a:t>
                      </a:r>
                      <a:endParaRPr lang="hu-HU"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tc>
                  <a:txBody>
                    <a:bodyPr/>
                    <a:lstStyle/>
                    <a:p>
                      <a:pPr algn="r">
                        <a:lnSpc>
                          <a:spcPct val="115000"/>
                        </a:lnSpc>
                        <a:spcAft>
                          <a:spcPts val="1000"/>
                        </a:spcAft>
                      </a:pPr>
                      <a:r>
                        <a:rPr lang="hu-HU" sz="1800" b="1" dirty="0" err="1">
                          <a:effectLst>
                            <a:outerShdw blurRad="38100" dist="38100" dir="2700000" algn="tl">
                              <a:srgbClr val="000000">
                                <a:alpha val="43137"/>
                              </a:srgbClr>
                            </a:outerShdw>
                          </a:effectLst>
                        </a:rPr>
                        <a:t>Semája</a:t>
                      </a:r>
                      <a:r>
                        <a:rPr lang="hu-HU" sz="1800" b="1" dirty="0">
                          <a:effectLst>
                            <a:outerShdw blurRad="38100" dist="38100" dir="2700000" algn="tl">
                              <a:srgbClr val="000000">
                                <a:alpha val="43137"/>
                              </a:srgbClr>
                            </a:outerShdw>
                          </a:effectLst>
                        </a:rPr>
                        <a:t> próféta</a:t>
                      </a:r>
                      <a:endParaRPr lang="hu-HU"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extLst>
                  <a:ext uri="{0D108BD9-81ED-4DB2-BD59-A6C34878D82A}">
                    <a16:rowId xmlns:a16="http://schemas.microsoft.com/office/drawing/2014/main" val="2743061732"/>
                  </a:ext>
                </a:extLst>
              </a:tr>
              <a:tr h="329599">
                <a:tc>
                  <a:txBody>
                    <a:bodyPr/>
                    <a:lstStyle/>
                    <a:p>
                      <a:pPr algn="just">
                        <a:lnSpc>
                          <a:spcPct val="115000"/>
                        </a:lnSpc>
                        <a:spcAft>
                          <a:spcPts val="1000"/>
                        </a:spcAft>
                      </a:pPr>
                      <a:r>
                        <a:rPr lang="hu-HU" sz="1800" b="1" dirty="0">
                          <a:effectLst>
                            <a:outerShdw blurRad="38100" dist="38100" dir="2700000" algn="tl">
                              <a:srgbClr val="000000">
                                <a:alpha val="43137"/>
                              </a:srgbClr>
                            </a:outerShdw>
                          </a:effectLst>
                        </a:rPr>
                        <a:t>913 - 911 </a:t>
                      </a:r>
                      <a:endParaRPr lang="hu-HU"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tc>
                  <a:txBody>
                    <a:bodyPr/>
                    <a:lstStyle/>
                    <a:p>
                      <a:pPr algn="just">
                        <a:lnSpc>
                          <a:spcPct val="115000"/>
                        </a:lnSpc>
                        <a:spcAft>
                          <a:spcPts val="1000"/>
                        </a:spcAft>
                      </a:pPr>
                      <a:r>
                        <a:rPr lang="hu-HU" sz="1800" b="1" dirty="0" err="1">
                          <a:effectLst>
                            <a:outerShdw blurRad="38100" dist="38100" dir="2700000" algn="tl">
                              <a:srgbClr val="000000">
                                <a:alpha val="43137"/>
                              </a:srgbClr>
                            </a:outerShdw>
                          </a:effectLst>
                        </a:rPr>
                        <a:t>Abija</a:t>
                      </a:r>
                      <a:endParaRPr lang="hu-HU"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tc>
                  <a:txBody>
                    <a:bodyPr/>
                    <a:lstStyle/>
                    <a:p>
                      <a:pPr algn="r">
                        <a:lnSpc>
                          <a:spcPct val="115000"/>
                        </a:lnSpc>
                        <a:spcAft>
                          <a:spcPts val="1000"/>
                        </a:spcAft>
                      </a:pPr>
                      <a:r>
                        <a:rPr lang="hu-HU" sz="1800" b="1" dirty="0">
                          <a:effectLst>
                            <a:outerShdw blurRad="38100" dist="38100" dir="2700000" algn="tl">
                              <a:srgbClr val="000000">
                                <a:alpha val="43137"/>
                              </a:srgbClr>
                            </a:outerShdw>
                          </a:effectLst>
                        </a:rPr>
                        <a:t> </a:t>
                      </a:r>
                      <a:endParaRPr lang="hu-HU"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extLst>
                  <a:ext uri="{0D108BD9-81ED-4DB2-BD59-A6C34878D82A}">
                    <a16:rowId xmlns:a16="http://schemas.microsoft.com/office/drawing/2014/main" val="716293639"/>
                  </a:ext>
                </a:extLst>
              </a:tr>
              <a:tr h="357808">
                <a:tc>
                  <a:txBody>
                    <a:bodyPr/>
                    <a:lstStyle/>
                    <a:p>
                      <a:pPr algn="just">
                        <a:lnSpc>
                          <a:spcPct val="115000"/>
                        </a:lnSpc>
                        <a:spcAft>
                          <a:spcPts val="1000"/>
                        </a:spcAft>
                      </a:pPr>
                      <a:r>
                        <a:rPr lang="hu-HU" sz="1800" b="1" dirty="0">
                          <a:effectLst>
                            <a:outerShdw blurRad="38100" dist="38100" dir="2700000" algn="tl">
                              <a:srgbClr val="000000">
                                <a:alpha val="43137"/>
                              </a:srgbClr>
                            </a:outerShdw>
                          </a:effectLst>
                        </a:rPr>
                        <a:t>911 – 869</a:t>
                      </a:r>
                      <a:endParaRPr lang="hu-HU"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tc>
                  <a:txBody>
                    <a:bodyPr/>
                    <a:lstStyle/>
                    <a:p>
                      <a:pPr algn="just">
                        <a:lnSpc>
                          <a:spcPct val="115000"/>
                        </a:lnSpc>
                        <a:spcAft>
                          <a:spcPts val="1000"/>
                        </a:spcAft>
                      </a:pPr>
                      <a:r>
                        <a:rPr lang="hu-HU" sz="1800" b="1" dirty="0">
                          <a:effectLst>
                            <a:outerShdw blurRad="38100" dist="38100" dir="2700000" algn="tl">
                              <a:srgbClr val="000000">
                                <a:alpha val="43137"/>
                              </a:srgbClr>
                            </a:outerShdw>
                          </a:effectLst>
                        </a:rPr>
                        <a:t>Asza</a:t>
                      </a:r>
                      <a:endParaRPr lang="hu-HU"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tc>
                  <a:txBody>
                    <a:bodyPr/>
                    <a:lstStyle/>
                    <a:p>
                      <a:pPr algn="r">
                        <a:lnSpc>
                          <a:spcPct val="115000"/>
                        </a:lnSpc>
                        <a:spcAft>
                          <a:spcPts val="1000"/>
                        </a:spcAft>
                      </a:pPr>
                      <a:r>
                        <a:rPr lang="hu-HU" sz="1800" b="1" dirty="0" err="1">
                          <a:effectLst>
                            <a:outerShdw blurRad="38100" dist="38100" dir="2700000" algn="tl">
                              <a:srgbClr val="000000">
                                <a:alpha val="43137"/>
                              </a:srgbClr>
                            </a:outerShdw>
                          </a:effectLst>
                        </a:rPr>
                        <a:t>Azarjáhú</a:t>
                      </a:r>
                      <a:r>
                        <a:rPr lang="hu-HU" sz="1800" b="1" dirty="0">
                          <a:effectLst>
                            <a:outerShdw blurRad="38100" dist="38100" dir="2700000" algn="tl">
                              <a:srgbClr val="000000">
                                <a:alpha val="43137"/>
                              </a:srgbClr>
                            </a:outerShdw>
                          </a:effectLst>
                        </a:rPr>
                        <a:t>, </a:t>
                      </a:r>
                      <a:r>
                        <a:rPr lang="hu-HU" sz="1800" b="1" dirty="0" err="1">
                          <a:effectLst>
                            <a:outerShdw blurRad="38100" dist="38100" dir="2700000" algn="tl">
                              <a:srgbClr val="000000">
                                <a:alpha val="43137"/>
                              </a:srgbClr>
                            </a:outerShdw>
                          </a:effectLst>
                        </a:rPr>
                        <a:t>Obed</a:t>
                      </a:r>
                      <a:r>
                        <a:rPr lang="hu-HU" sz="1800" b="1" dirty="0">
                          <a:effectLst>
                            <a:outerShdw blurRad="38100" dist="38100" dir="2700000" algn="tl">
                              <a:srgbClr val="000000">
                                <a:alpha val="43137"/>
                              </a:srgbClr>
                            </a:outerShdw>
                          </a:effectLst>
                        </a:rPr>
                        <a:t>, </a:t>
                      </a:r>
                      <a:r>
                        <a:rPr lang="hu-HU" sz="1800" b="1" dirty="0" err="1">
                          <a:effectLst>
                            <a:outerShdw blurRad="38100" dist="38100" dir="2700000" algn="tl">
                              <a:srgbClr val="000000">
                                <a:alpha val="43137"/>
                              </a:srgbClr>
                            </a:outerShdw>
                          </a:effectLst>
                        </a:rPr>
                        <a:t>Hanáni</a:t>
                      </a:r>
                      <a:endParaRPr lang="hu-HU"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extLst>
                  <a:ext uri="{0D108BD9-81ED-4DB2-BD59-A6C34878D82A}">
                    <a16:rowId xmlns:a16="http://schemas.microsoft.com/office/drawing/2014/main" val="479839586"/>
                  </a:ext>
                </a:extLst>
              </a:tr>
              <a:tr h="350087">
                <a:tc>
                  <a:txBody>
                    <a:bodyPr/>
                    <a:lstStyle/>
                    <a:p>
                      <a:pPr algn="just">
                        <a:lnSpc>
                          <a:spcPct val="115000"/>
                        </a:lnSpc>
                        <a:spcAft>
                          <a:spcPts val="1000"/>
                        </a:spcAft>
                      </a:pPr>
                      <a:r>
                        <a:rPr lang="hu-HU" sz="1800" b="1">
                          <a:effectLst>
                            <a:outerShdw blurRad="38100" dist="38100" dir="2700000" algn="tl">
                              <a:srgbClr val="000000">
                                <a:alpha val="43137"/>
                              </a:srgbClr>
                            </a:outerShdw>
                          </a:effectLst>
                        </a:rPr>
                        <a:t>872 – 848</a:t>
                      </a:r>
                      <a:endParaRPr lang="hu-HU" sz="18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tc>
                  <a:txBody>
                    <a:bodyPr/>
                    <a:lstStyle/>
                    <a:p>
                      <a:pPr algn="just">
                        <a:lnSpc>
                          <a:spcPct val="115000"/>
                        </a:lnSpc>
                        <a:spcAft>
                          <a:spcPts val="1000"/>
                        </a:spcAft>
                      </a:pPr>
                      <a:r>
                        <a:rPr lang="hu-HU" sz="1800" b="1" dirty="0" err="1">
                          <a:effectLst>
                            <a:outerShdw blurRad="38100" dist="38100" dir="2700000" algn="tl">
                              <a:srgbClr val="000000">
                                <a:alpha val="43137"/>
                              </a:srgbClr>
                            </a:outerShdw>
                          </a:effectLst>
                        </a:rPr>
                        <a:t>Josafát</a:t>
                      </a:r>
                      <a:endParaRPr lang="hu-HU"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tc>
                  <a:txBody>
                    <a:bodyPr/>
                    <a:lstStyle/>
                    <a:p>
                      <a:pPr algn="r">
                        <a:lnSpc>
                          <a:spcPct val="115000"/>
                        </a:lnSpc>
                        <a:spcAft>
                          <a:spcPts val="1000"/>
                        </a:spcAft>
                      </a:pPr>
                      <a:r>
                        <a:rPr lang="hu-HU" sz="1800" b="1" dirty="0" err="1">
                          <a:effectLst>
                            <a:outerShdw blurRad="38100" dist="38100" dir="2700000" algn="tl">
                              <a:srgbClr val="000000">
                                <a:alpha val="43137"/>
                              </a:srgbClr>
                            </a:outerShdw>
                          </a:effectLst>
                        </a:rPr>
                        <a:t>Jéhu</a:t>
                      </a:r>
                      <a:r>
                        <a:rPr lang="hu-HU" sz="1800" b="1" dirty="0">
                          <a:effectLst>
                            <a:outerShdw blurRad="38100" dist="38100" dir="2700000" algn="tl">
                              <a:srgbClr val="000000">
                                <a:alpha val="43137"/>
                              </a:srgbClr>
                            </a:outerShdw>
                          </a:effectLst>
                        </a:rPr>
                        <a:t>, </a:t>
                      </a:r>
                      <a:r>
                        <a:rPr lang="hu-HU" sz="1800" b="1" dirty="0" err="1">
                          <a:effectLst>
                            <a:outerShdw blurRad="38100" dist="38100" dir="2700000" algn="tl">
                              <a:srgbClr val="000000">
                                <a:alpha val="43137"/>
                              </a:srgbClr>
                            </a:outerShdw>
                          </a:effectLst>
                        </a:rPr>
                        <a:t>Hajáziel</a:t>
                      </a:r>
                      <a:r>
                        <a:rPr lang="hu-HU" sz="1800" b="1" dirty="0">
                          <a:effectLst>
                            <a:outerShdw blurRad="38100" dist="38100" dir="2700000" algn="tl">
                              <a:srgbClr val="000000">
                                <a:alpha val="43137"/>
                              </a:srgbClr>
                            </a:outerShdw>
                          </a:effectLst>
                        </a:rPr>
                        <a:t>, </a:t>
                      </a:r>
                      <a:r>
                        <a:rPr lang="hu-HU" sz="1800" b="1" dirty="0" err="1">
                          <a:effectLst>
                            <a:outerShdw blurRad="38100" dist="38100" dir="2700000" algn="tl">
                              <a:srgbClr val="000000">
                                <a:alpha val="43137"/>
                              </a:srgbClr>
                            </a:outerShdw>
                          </a:effectLst>
                        </a:rPr>
                        <a:t>Eliézer</a:t>
                      </a:r>
                      <a:r>
                        <a:rPr lang="hu-HU" sz="1800" b="1" dirty="0">
                          <a:effectLst>
                            <a:outerShdw blurRad="38100" dist="38100" dir="2700000" algn="tl">
                              <a:srgbClr val="000000">
                                <a:alpha val="43137"/>
                              </a:srgbClr>
                            </a:outerShdw>
                          </a:effectLst>
                        </a:rPr>
                        <a:t>, Elizeus, Illés</a:t>
                      </a:r>
                      <a:endParaRPr lang="hu-HU"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extLst>
                  <a:ext uri="{0D108BD9-81ED-4DB2-BD59-A6C34878D82A}">
                    <a16:rowId xmlns:a16="http://schemas.microsoft.com/office/drawing/2014/main" val="2126484028"/>
                  </a:ext>
                </a:extLst>
              </a:tr>
              <a:tr h="738130">
                <a:tc>
                  <a:txBody>
                    <a:bodyPr/>
                    <a:lstStyle/>
                    <a:p>
                      <a:pPr algn="just">
                        <a:lnSpc>
                          <a:spcPct val="115000"/>
                        </a:lnSpc>
                        <a:spcAft>
                          <a:spcPts val="1000"/>
                        </a:spcAft>
                      </a:pPr>
                      <a:r>
                        <a:rPr lang="hu-HU" sz="1800" b="1">
                          <a:effectLst>
                            <a:outerShdw blurRad="38100" dist="38100" dir="2700000" algn="tl">
                              <a:srgbClr val="000000">
                                <a:alpha val="43137"/>
                              </a:srgbClr>
                            </a:outerShdw>
                          </a:effectLst>
                        </a:rPr>
                        <a:t>854 – 841</a:t>
                      </a:r>
                      <a:endParaRPr lang="hu-HU" sz="18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tc>
                  <a:txBody>
                    <a:bodyPr/>
                    <a:lstStyle/>
                    <a:p>
                      <a:pPr algn="just">
                        <a:lnSpc>
                          <a:spcPct val="115000"/>
                        </a:lnSpc>
                        <a:spcAft>
                          <a:spcPts val="1000"/>
                        </a:spcAft>
                      </a:pPr>
                      <a:r>
                        <a:rPr lang="hu-HU" sz="1800" b="1" dirty="0" err="1">
                          <a:effectLst>
                            <a:outerShdw blurRad="38100" dist="38100" dir="2700000" algn="tl">
                              <a:srgbClr val="000000">
                                <a:alpha val="43137"/>
                              </a:srgbClr>
                            </a:outerShdw>
                          </a:effectLst>
                        </a:rPr>
                        <a:t>Jórám</a:t>
                      </a:r>
                      <a:r>
                        <a:rPr lang="hu-HU" sz="1800" b="1" dirty="0">
                          <a:effectLst>
                            <a:outerShdw blurRad="38100" dist="38100" dir="2700000" algn="tl">
                              <a:srgbClr val="000000">
                                <a:alpha val="43137"/>
                              </a:srgbClr>
                            </a:outerShdw>
                          </a:effectLst>
                        </a:rPr>
                        <a:t> (felesége </a:t>
                      </a:r>
                      <a:r>
                        <a:rPr lang="hu-HU" sz="1800" b="1" dirty="0" err="1">
                          <a:effectLst>
                            <a:outerShdw blurRad="38100" dist="38100" dir="2700000" algn="tl">
                              <a:srgbClr val="000000">
                                <a:alpha val="43137"/>
                              </a:srgbClr>
                            </a:outerShdw>
                          </a:effectLst>
                        </a:rPr>
                        <a:t>Athália</a:t>
                      </a:r>
                      <a:r>
                        <a:rPr lang="hu-HU" sz="1800" b="1" dirty="0">
                          <a:effectLst>
                            <a:outerShdw blurRad="38100" dist="38100" dir="2700000" algn="tl">
                              <a:srgbClr val="000000">
                                <a:alpha val="43137"/>
                              </a:srgbClr>
                            </a:outerShdw>
                          </a:effectLst>
                        </a:rPr>
                        <a:t>, Izrael királyának, </a:t>
                      </a:r>
                      <a:r>
                        <a:rPr lang="hu-HU" sz="1800" b="1" dirty="0" err="1">
                          <a:effectLst>
                            <a:outerShdw blurRad="38100" dist="38100" dir="2700000" algn="tl">
                              <a:srgbClr val="000000">
                                <a:alpha val="43137"/>
                              </a:srgbClr>
                            </a:outerShdw>
                          </a:effectLst>
                        </a:rPr>
                        <a:t>Akhábnak</a:t>
                      </a:r>
                      <a:r>
                        <a:rPr lang="hu-HU" sz="1800" b="1" dirty="0">
                          <a:effectLst>
                            <a:outerShdw blurRad="38100" dist="38100" dir="2700000" algn="tl">
                              <a:srgbClr val="000000">
                                <a:alpha val="43137"/>
                              </a:srgbClr>
                            </a:outerShdw>
                          </a:effectLst>
                        </a:rPr>
                        <a:t> és </a:t>
                      </a:r>
                      <a:r>
                        <a:rPr lang="hu-HU" sz="1800" b="1" dirty="0" err="1">
                          <a:effectLst>
                            <a:outerShdw blurRad="38100" dist="38100" dir="2700000" algn="tl">
                              <a:srgbClr val="000000">
                                <a:alpha val="43137"/>
                              </a:srgbClr>
                            </a:outerShdw>
                          </a:effectLst>
                        </a:rPr>
                        <a:t>Jézabelnek</a:t>
                      </a:r>
                      <a:r>
                        <a:rPr lang="hu-HU" sz="1800" b="1" dirty="0">
                          <a:effectLst>
                            <a:outerShdw blurRad="38100" dist="38100" dir="2700000" algn="tl">
                              <a:srgbClr val="000000">
                                <a:alpha val="43137"/>
                              </a:srgbClr>
                            </a:outerShdw>
                          </a:effectLst>
                        </a:rPr>
                        <a:t> leánya)</a:t>
                      </a:r>
                      <a:endParaRPr lang="hu-HU"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tc>
                  <a:txBody>
                    <a:bodyPr/>
                    <a:lstStyle/>
                    <a:p>
                      <a:pPr algn="r">
                        <a:lnSpc>
                          <a:spcPct val="115000"/>
                        </a:lnSpc>
                        <a:spcAft>
                          <a:spcPts val="1000"/>
                        </a:spcAft>
                      </a:pPr>
                      <a:r>
                        <a:rPr lang="hu-HU" sz="1800" b="1" dirty="0">
                          <a:effectLst>
                            <a:outerShdw blurRad="38100" dist="38100" dir="2700000" algn="tl">
                              <a:srgbClr val="000000">
                                <a:alpha val="43137"/>
                              </a:srgbClr>
                            </a:outerShdw>
                          </a:effectLst>
                        </a:rPr>
                        <a:t> </a:t>
                      </a:r>
                      <a:endParaRPr lang="hu-HU"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extLst>
                  <a:ext uri="{0D108BD9-81ED-4DB2-BD59-A6C34878D82A}">
                    <a16:rowId xmlns:a16="http://schemas.microsoft.com/office/drawing/2014/main" val="1160198396"/>
                  </a:ext>
                </a:extLst>
              </a:tr>
              <a:tr h="329599">
                <a:tc>
                  <a:txBody>
                    <a:bodyPr/>
                    <a:lstStyle/>
                    <a:p>
                      <a:pPr algn="just">
                        <a:lnSpc>
                          <a:spcPct val="115000"/>
                        </a:lnSpc>
                        <a:spcAft>
                          <a:spcPts val="1000"/>
                        </a:spcAft>
                      </a:pPr>
                      <a:r>
                        <a:rPr lang="hu-HU" sz="1800" b="1">
                          <a:effectLst>
                            <a:outerShdw blurRad="38100" dist="38100" dir="2700000" algn="tl">
                              <a:srgbClr val="000000">
                                <a:alpha val="43137"/>
                              </a:srgbClr>
                            </a:outerShdw>
                          </a:effectLst>
                        </a:rPr>
                        <a:t>841</a:t>
                      </a:r>
                      <a:endParaRPr lang="hu-HU" sz="18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tc>
                  <a:txBody>
                    <a:bodyPr/>
                    <a:lstStyle/>
                    <a:p>
                      <a:pPr algn="just">
                        <a:lnSpc>
                          <a:spcPct val="115000"/>
                        </a:lnSpc>
                        <a:spcAft>
                          <a:spcPts val="1000"/>
                        </a:spcAft>
                      </a:pPr>
                      <a:r>
                        <a:rPr lang="hu-HU" sz="1800" b="1" dirty="0" err="1">
                          <a:effectLst>
                            <a:outerShdw blurRad="38100" dist="38100" dir="2700000" algn="tl">
                              <a:srgbClr val="000000">
                                <a:alpha val="43137"/>
                              </a:srgbClr>
                            </a:outerShdw>
                          </a:effectLst>
                        </a:rPr>
                        <a:t>Akházia</a:t>
                      </a:r>
                      <a:r>
                        <a:rPr lang="hu-HU" sz="1800" b="1" dirty="0">
                          <a:effectLst>
                            <a:outerShdw blurRad="38100" dist="38100" dir="2700000" algn="tl">
                              <a:srgbClr val="000000">
                                <a:alpha val="43137"/>
                              </a:srgbClr>
                            </a:outerShdw>
                          </a:effectLst>
                        </a:rPr>
                        <a:t>, fiúk kerül a trónra</a:t>
                      </a:r>
                      <a:endParaRPr lang="hu-HU"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tc>
                  <a:txBody>
                    <a:bodyPr/>
                    <a:lstStyle/>
                    <a:p>
                      <a:pPr algn="r">
                        <a:lnSpc>
                          <a:spcPct val="115000"/>
                        </a:lnSpc>
                        <a:spcAft>
                          <a:spcPts val="1000"/>
                        </a:spcAft>
                      </a:pPr>
                      <a:r>
                        <a:rPr lang="hu-HU" sz="1800" b="1" dirty="0">
                          <a:effectLst>
                            <a:outerShdw blurRad="38100" dist="38100" dir="2700000" algn="tl">
                              <a:srgbClr val="000000">
                                <a:alpha val="43137"/>
                              </a:srgbClr>
                            </a:outerShdw>
                          </a:effectLst>
                        </a:rPr>
                        <a:t> </a:t>
                      </a:r>
                      <a:endParaRPr lang="hu-HU"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extLst>
                  <a:ext uri="{0D108BD9-81ED-4DB2-BD59-A6C34878D82A}">
                    <a16:rowId xmlns:a16="http://schemas.microsoft.com/office/drawing/2014/main" val="3701124659"/>
                  </a:ext>
                </a:extLst>
              </a:tr>
              <a:tr h="329599">
                <a:tc>
                  <a:txBody>
                    <a:bodyPr/>
                    <a:lstStyle/>
                    <a:p>
                      <a:pPr algn="just">
                        <a:lnSpc>
                          <a:spcPct val="115000"/>
                        </a:lnSpc>
                        <a:spcAft>
                          <a:spcPts val="1000"/>
                        </a:spcAft>
                      </a:pPr>
                      <a:r>
                        <a:rPr lang="hu-HU" sz="1800" b="1">
                          <a:effectLst>
                            <a:outerShdw blurRad="38100" dist="38100" dir="2700000" algn="tl">
                              <a:srgbClr val="000000">
                                <a:alpha val="43137"/>
                              </a:srgbClr>
                            </a:outerShdw>
                          </a:effectLst>
                        </a:rPr>
                        <a:t>841 – 835</a:t>
                      </a:r>
                      <a:endParaRPr lang="hu-HU" sz="18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tc>
                  <a:txBody>
                    <a:bodyPr/>
                    <a:lstStyle/>
                    <a:p>
                      <a:pPr algn="just">
                        <a:lnSpc>
                          <a:spcPct val="115000"/>
                        </a:lnSpc>
                        <a:spcAft>
                          <a:spcPts val="1000"/>
                        </a:spcAft>
                      </a:pPr>
                      <a:r>
                        <a:rPr lang="hu-HU" sz="1800" b="1" dirty="0" err="1">
                          <a:effectLst>
                            <a:outerShdw blurRad="38100" dist="38100" dir="2700000" algn="tl">
                              <a:srgbClr val="000000">
                                <a:alpha val="43137"/>
                              </a:srgbClr>
                            </a:outerShdw>
                          </a:effectLst>
                        </a:rPr>
                        <a:t>Athália</a:t>
                      </a:r>
                      <a:r>
                        <a:rPr lang="hu-HU" sz="1800" b="1" dirty="0">
                          <a:effectLst>
                            <a:outerShdw blurRad="38100" dist="38100" dir="2700000" algn="tl">
                              <a:srgbClr val="000000">
                                <a:alpha val="43137"/>
                              </a:srgbClr>
                            </a:outerShdw>
                          </a:effectLst>
                        </a:rPr>
                        <a:t>, a véres kezű királynő</a:t>
                      </a:r>
                      <a:endParaRPr lang="hu-HU"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tc>
                  <a:txBody>
                    <a:bodyPr/>
                    <a:lstStyle/>
                    <a:p>
                      <a:pPr algn="r">
                        <a:lnSpc>
                          <a:spcPct val="115000"/>
                        </a:lnSpc>
                        <a:spcAft>
                          <a:spcPts val="1000"/>
                        </a:spcAft>
                      </a:pPr>
                      <a:r>
                        <a:rPr lang="hu-HU" sz="1800" b="1" dirty="0">
                          <a:effectLst>
                            <a:outerShdw blurRad="38100" dist="38100" dir="2700000" algn="tl">
                              <a:srgbClr val="000000">
                                <a:alpha val="43137"/>
                              </a:srgbClr>
                            </a:outerShdw>
                          </a:effectLst>
                        </a:rPr>
                        <a:t> </a:t>
                      </a:r>
                      <a:endParaRPr lang="hu-HU"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extLst>
                  <a:ext uri="{0D108BD9-81ED-4DB2-BD59-A6C34878D82A}">
                    <a16:rowId xmlns:a16="http://schemas.microsoft.com/office/drawing/2014/main" val="778311503"/>
                  </a:ext>
                </a:extLst>
              </a:tr>
              <a:tr h="813227">
                <a:tc>
                  <a:txBody>
                    <a:bodyPr/>
                    <a:lstStyle/>
                    <a:p>
                      <a:pPr algn="just">
                        <a:lnSpc>
                          <a:spcPct val="115000"/>
                        </a:lnSpc>
                        <a:spcAft>
                          <a:spcPts val="1000"/>
                        </a:spcAft>
                      </a:pPr>
                      <a:r>
                        <a:rPr lang="hu-HU" sz="1800" b="1" dirty="0">
                          <a:solidFill>
                            <a:schemeClr val="tx1"/>
                          </a:solidFill>
                          <a:effectLst>
                            <a:outerShdw blurRad="38100" dist="38100" dir="2700000" algn="tl">
                              <a:srgbClr val="000000">
                                <a:alpha val="43137"/>
                              </a:srgbClr>
                            </a:outerShdw>
                          </a:effectLst>
                        </a:rPr>
                        <a:t>835 – 796</a:t>
                      </a:r>
                      <a:endParaRPr lang="hu-HU" sz="1800" b="1" dirty="0">
                        <a:solidFill>
                          <a:schemeClr val="tx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solidFill>
                      <a:srgbClr val="FFFF00"/>
                    </a:solidFill>
                  </a:tcPr>
                </a:tc>
                <a:tc>
                  <a:txBody>
                    <a:bodyPr/>
                    <a:lstStyle/>
                    <a:p>
                      <a:pPr algn="just">
                        <a:lnSpc>
                          <a:spcPct val="115000"/>
                        </a:lnSpc>
                        <a:spcAft>
                          <a:spcPts val="1000"/>
                        </a:spcAft>
                      </a:pPr>
                      <a:r>
                        <a:rPr lang="hu-HU" sz="1800" b="1" dirty="0" err="1">
                          <a:effectLst>
                            <a:outerShdw blurRad="38100" dist="38100" dir="2700000" algn="tl">
                              <a:srgbClr val="000000">
                                <a:alpha val="43137"/>
                              </a:srgbClr>
                            </a:outerShdw>
                          </a:effectLst>
                        </a:rPr>
                        <a:t>Joás</a:t>
                      </a:r>
                      <a:r>
                        <a:rPr lang="hu-HU" sz="1800" b="1" dirty="0">
                          <a:effectLst>
                            <a:outerShdw blurRad="38100" dist="38100" dir="2700000" algn="tl">
                              <a:srgbClr val="000000">
                                <a:alpha val="43137"/>
                              </a:srgbClr>
                            </a:outerShdw>
                          </a:effectLst>
                        </a:rPr>
                        <a:t>, </a:t>
                      </a:r>
                      <a:r>
                        <a:rPr lang="hu-HU" sz="1800" b="1" dirty="0" err="1">
                          <a:effectLst>
                            <a:outerShdw blurRad="38100" dist="38100" dir="2700000" algn="tl">
                              <a:srgbClr val="000000">
                                <a:alpha val="43137"/>
                              </a:srgbClr>
                            </a:outerShdw>
                          </a:effectLst>
                        </a:rPr>
                        <a:t>Akházia</a:t>
                      </a:r>
                      <a:r>
                        <a:rPr lang="hu-HU" sz="1800" b="1" dirty="0">
                          <a:effectLst>
                            <a:outerShdw blurRad="38100" dist="38100" dir="2700000" algn="tl">
                              <a:srgbClr val="000000">
                                <a:alpha val="43137"/>
                              </a:srgbClr>
                            </a:outerShdw>
                          </a:effectLst>
                        </a:rPr>
                        <a:t> egyetlen életben hagyott gyermeke kerül a trónra </a:t>
                      </a:r>
                      <a:r>
                        <a:rPr lang="hu-HU" sz="1800" b="1" dirty="0" err="1">
                          <a:effectLst>
                            <a:outerShdw blurRad="38100" dist="38100" dir="2700000" algn="tl">
                              <a:srgbClr val="000000">
                                <a:alpha val="43137"/>
                              </a:srgbClr>
                            </a:outerShdw>
                          </a:effectLst>
                        </a:rPr>
                        <a:t>Jójada</a:t>
                      </a:r>
                      <a:r>
                        <a:rPr lang="hu-HU" sz="1800" b="1" dirty="0">
                          <a:effectLst>
                            <a:outerShdw blurRad="38100" dist="38100" dir="2700000" algn="tl">
                              <a:srgbClr val="000000">
                                <a:alpha val="43137"/>
                              </a:srgbClr>
                            </a:outerShdw>
                          </a:effectLst>
                        </a:rPr>
                        <a:t> pap segítségével. </a:t>
                      </a:r>
                      <a:r>
                        <a:rPr lang="hu-HU" sz="1800" b="1" dirty="0" err="1">
                          <a:effectLst>
                            <a:outerShdw blurRad="38100" dist="38100" dir="2700000" algn="tl">
                              <a:srgbClr val="000000">
                                <a:alpha val="43137"/>
                              </a:srgbClr>
                            </a:outerShdw>
                          </a:effectLst>
                        </a:rPr>
                        <a:t>Atháliát</a:t>
                      </a:r>
                      <a:r>
                        <a:rPr lang="hu-HU" sz="1800" b="1" dirty="0">
                          <a:effectLst>
                            <a:outerShdw blurRad="38100" dist="38100" dir="2700000" algn="tl">
                              <a:srgbClr val="000000">
                                <a:alpha val="43137"/>
                              </a:srgbClr>
                            </a:outerShdw>
                          </a:effectLst>
                        </a:rPr>
                        <a:t> megölik)</a:t>
                      </a:r>
                      <a:endParaRPr lang="hu-HU"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solidFill>
                      <a:srgbClr val="FFFF00"/>
                    </a:solidFill>
                  </a:tcPr>
                </a:tc>
                <a:tc>
                  <a:txBody>
                    <a:bodyPr/>
                    <a:lstStyle/>
                    <a:p>
                      <a:pPr algn="r">
                        <a:lnSpc>
                          <a:spcPct val="115000"/>
                        </a:lnSpc>
                        <a:spcAft>
                          <a:spcPts val="1000"/>
                        </a:spcAft>
                      </a:pPr>
                      <a:r>
                        <a:rPr lang="hu-HU" sz="1800" b="1" dirty="0">
                          <a:effectLst>
                            <a:outerShdw blurRad="38100" dist="38100" dir="2700000" algn="tl">
                              <a:srgbClr val="000000">
                                <a:alpha val="43137"/>
                              </a:srgbClr>
                            </a:outerShdw>
                          </a:effectLst>
                        </a:rPr>
                        <a:t>Zakariás</a:t>
                      </a:r>
                      <a:endParaRPr lang="hu-HU"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solidFill>
                      <a:srgbClr val="FFFF00"/>
                    </a:solidFill>
                  </a:tcPr>
                </a:tc>
                <a:extLst>
                  <a:ext uri="{0D108BD9-81ED-4DB2-BD59-A6C34878D82A}">
                    <a16:rowId xmlns:a16="http://schemas.microsoft.com/office/drawing/2014/main" val="3780891945"/>
                  </a:ext>
                </a:extLst>
              </a:tr>
              <a:tr h="329599">
                <a:tc>
                  <a:txBody>
                    <a:bodyPr/>
                    <a:lstStyle/>
                    <a:p>
                      <a:pPr algn="just">
                        <a:lnSpc>
                          <a:spcPct val="115000"/>
                        </a:lnSpc>
                        <a:spcAft>
                          <a:spcPts val="1000"/>
                        </a:spcAft>
                      </a:pPr>
                      <a:r>
                        <a:rPr lang="hu-HU" sz="1800" b="1">
                          <a:effectLst>
                            <a:outerShdw blurRad="38100" dist="38100" dir="2700000" algn="tl">
                              <a:srgbClr val="000000">
                                <a:alpha val="43137"/>
                              </a:srgbClr>
                            </a:outerShdw>
                          </a:effectLst>
                        </a:rPr>
                        <a:t>796 – 767</a:t>
                      </a:r>
                      <a:endParaRPr lang="hu-HU" sz="18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tc>
                  <a:txBody>
                    <a:bodyPr/>
                    <a:lstStyle/>
                    <a:p>
                      <a:pPr algn="just">
                        <a:lnSpc>
                          <a:spcPct val="115000"/>
                        </a:lnSpc>
                        <a:spcAft>
                          <a:spcPts val="1000"/>
                        </a:spcAft>
                      </a:pPr>
                      <a:r>
                        <a:rPr lang="hu-HU" sz="1800" b="1">
                          <a:effectLst>
                            <a:outerShdw blurRad="38100" dist="38100" dir="2700000" algn="tl">
                              <a:srgbClr val="000000">
                                <a:alpha val="43137"/>
                              </a:srgbClr>
                            </a:outerShdw>
                          </a:effectLst>
                        </a:rPr>
                        <a:t>Amaziás</a:t>
                      </a:r>
                      <a:endParaRPr lang="hu-HU" sz="18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tc>
                  <a:txBody>
                    <a:bodyPr/>
                    <a:lstStyle/>
                    <a:p>
                      <a:pPr algn="r">
                        <a:lnSpc>
                          <a:spcPct val="115000"/>
                        </a:lnSpc>
                        <a:spcAft>
                          <a:spcPts val="1000"/>
                        </a:spcAft>
                      </a:pPr>
                      <a:r>
                        <a:rPr lang="hu-HU" sz="1800" b="1" dirty="0">
                          <a:effectLst>
                            <a:outerShdw blurRad="38100" dist="38100" dir="2700000" algn="tl">
                              <a:srgbClr val="000000">
                                <a:alpha val="43137"/>
                              </a:srgbClr>
                            </a:outerShdw>
                          </a:effectLst>
                        </a:rPr>
                        <a:t>2 névtelen, Jónás?</a:t>
                      </a:r>
                      <a:endParaRPr lang="hu-HU"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extLst>
                  <a:ext uri="{0D108BD9-81ED-4DB2-BD59-A6C34878D82A}">
                    <a16:rowId xmlns:a16="http://schemas.microsoft.com/office/drawing/2014/main" val="2379323533"/>
                  </a:ext>
                </a:extLst>
              </a:tr>
              <a:tr h="329599">
                <a:tc>
                  <a:txBody>
                    <a:bodyPr/>
                    <a:lstStyle/>
                    <a:p>
                      <a:pPr algn="just">
                        <a:lnSpc>
                          <a:spcPct val="115000"/>
                        </a:lnSpc>
                        <a:spcAft>
                          <a:spcPts val="1000"/>
                        </a:spcAft>
                      </a:pPr>
                      <a:r>
                        <a:rPr lang="hu-HU" sz="1800" b="1">
                          <a:effectLst>
                            <a:outerShdw blurRad="38100" dist="38100" dir="2700000" algn="tl">
                              <a:srgbClr val="000000">
                                <a:alpha val="43137"/>
                              </a:srgbClr>
                            </a:outerShdw>
                          </a:effectLst>
                        </a:rPr>
                        <a:t>790 – 739</a:t>
                      </a:r>
                      <a:endParaRPr lang="hu-HU" sz="18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tc>
                  <a:txBody>
                    <a:bodyPr/>
                    <a:lstStyle/>
                    <a:p>
                      <a:pPr algn="just">
                        <a:lnSpc>
                          <a:spcPct val="115000"/>
                        </a:lnSpc>
                        <a:spcAft>
                          <a:spcPts val="1000"/>
                        </a:spcAft>
                      </a:pPr>
                      <a:r>
                        <a:rPr lang="hu-HU" sz="1800" b="1">
                          <a:effectLst>
                            <a:outerShdw blurRad="38100" dist="38100" dir="2700000" algn="tl">
                              <a:srgbClr val="000000">
                                <a:alpha val="43137"/>
                              </a:srgbClr>
                            </a:outerShdw>
                          </a:effectLst>
                        </a:rPr>
                        <a:t>Azáriás (Uzziás)</a:t>
                      </a:r>
                      <a:endParaRPr lang="hu-HU" sz="18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tc>
                  <a:txBody>
                    <a:bodyPr/>
                    <a:lstStyle/>
                    <a:p>
                      <a:pPr algn="r">
                        <a:lnSpc>
                          <a:spcPct val="115000"/>
                        </a:lnSpc>
                        <a:spcAft>
                          <a:spcPts val="1000"/>
                        </a:spcAft>
                      </a:pPr>
                      <a:r>
                        <a:rPr lang="hu-HU" sz="1800" b="1" dirty="0">
                          <a:effectLst>
                            <a:outerShdw blurRad="38100" dist="38100" dir="2700000" algn="tl">
                              <a:srgbClr val="000000">
                                <a:alpha val="43137"/>
                              </a:srgbClr>
                            </a:outerShdw>
                          </a:effectLst>
                        </a:rPr>
                        <a:t> </a:t>
                      </a:r>
                      <a:endParaRPr lang="hu-HU"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extLst>
                  <a:ext uri="{0D108BD9-81ED-4DB2-BD59-A6C34878D82A}">
                    <a16:rowId xmlns:a16="http://schemas.microsoft.com/office/drawing/2014/main" val="790336963"/>
                  </a:ext>
                </a:extLst>
              </a:tr>
              <a:tr h="331697">
                <a:tc>
                  <a:txBody>
                    <a:bodyPr/>
                    <a:lstStyle/>
                    <a:p>
                      <a:pPr algn="just">
                        <a:lnSpc>
                          <a:spcPct val="115000"/>
                        </a:lnSpc>
                        <a:spcAft>
                          <a:spcPts val="1000"/>
                        </a:spcAft>
                      </a:pPr>
                      <a:r>
                        <a:rPr lang="hu-HU" sz="1800" b="1">
                          <a:effectLst>
                            <a:outerShdw blurRad="38100" dist="38100" dir="2700000" algn="tl">
                              <a:srgbClr val="000000">
                                <a:alpha val="43137"/>
                              </a:srgbClr>
                            </a:outerShdw>
                          </a:effectLst>
                        </a:rPr>
                        <a:t>750 – 731</a:t>
                      </a:r>
                      <a:endParaRPr lang="hu-HU" sz="18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tc>
                  <a:txBody>
                    <a:bodyPr/>
                    <a:lstStyle/>
                    <a:p>
                      <a:pPr algn="just">
                        <a:lnSpc>
                          <a:spcPct val="115000"/>
                        </a:lnSpc>
                        <a:spcAft>
                          <a:spcPts val="1000"/>
                        </a:spcAft>
                      </a:pPr>
                      <a:r>
                        <a:rPr lang="hu-HU" sz="1800" b="1" dirty="0" err="1">
                          <a:effectLst>
                            <a:outerShdw blurRad="38100" dist="38100" dir="2700000" algn="tl">
                              <a:srgbClr val="000000">
                                <a:alpha val="43137"/>
                              </a:srgbClr>
                            </a:outerShdw>
                          </a:effectLst>
                        </a:rPr>
                        <a:t>Jothám</a:t>
                      </a:r>
                      <a:endParaRPr lang="hu-HU"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tc>
                  <a:txBody>
                    <a:bodyPr/>
                    <a:lstStyle/>
                    <a:p>
                      <a:pPr algn="r">
                        <a:lnSpc>
                          <a:spcPct val="115000"/>
                        </a:lnSpc>
                        <a:spcAft>
                          <a:spcPts val="1000"/>
                        </a:spcAft>
                      </a:pPr>
                      <a:r>
                        <a:rPr lang="hu-HU" sz="1800" b="1" dirty="0">
                          <a:effectLst>
                            <a:outerShdw blurRad="38100" dist="38100" dir="2700000" algn="tl">
                              <a:srgbClr val="000000">
                                <a:alpha val="43137"/>
                              </a:srgbClr>
                            </a:outerShdw>
                          </a:effectLst>
                        </a:rPr>
                        <a:t>Zakariás, Ámos, </a:t>
                      </a:r>
                      <a:r>
                        <a:rPr lang="hu-HU" sz="1800" b="1" dirty="0" err="1">
                          <a:effectLst>
                            <a:outerShdw blurRad="38100" dist="38100" dir="2700000" algn="tl">
                              <a:srgbClr val="000000">
                                <a:alpha val="43137"/>
                              </a:srgbClr>
                            </a:outerShdw>
                          </a:effectLst>
                        </a:rPr>
                        <a:t>Hóseás</a:t>
                      </a:r>
                      <a:r>
                        <a:rPr lang="hu-HU" sz="1800" b="1" dirty="0">
                          <a:effectLst>
                            <a:outerShdw blurRad="38100" dist="38100" dir="2700000" algn="tl">
                              <a:srgbClr val="000000">
                                <a:alpha val="43137"/>
                              </a:srgbClr>
                            </a:outerShdw>
                          </a:effectLst>
                        </a:rPr>
                        <a:t>, Ézsaiás</a:t>
                      </a:r>
                      <a:endParaRPr lang="hu-HU"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extLst>
                  <a:ext uri="{0D108BD9-81ED-4DB2-BD59-A6C34878D82A}">
                    <a16:rowId xmlns:a16="http://schemas.microsoft.com/office/drawing/2014/main" val="300705990"/>
                  </a:ext>
                </a:extLst>
              </a:tr>
              <a:tr h="329599">
                <a:tc>
                  <a:txBody>
                    <a:bodyPr/>
                    <a:lstStyle/>
                    <a:p>
                      <a:pPr algn="just">
                        <a:lnSpc>
                          <a:spcPct val="115000"/>
                        </a:lnSpc>
                        <a:spcAft>
                          <a:spcPts val="1000"/>
                        </a:spcAft>
                      </a:pPr>
                      <a:r>
                        <a:rPr lang="hu-HU" sz="1800" b="1">
                          <a:effectLst>
                            <a:outerShdw blurRad="38100" dist="38100" dir="2700000" algn="tl">
                              <a:srgbClr val="000000">
                                <a:alpha val="43137"/>
                              </a:srgbClr>
                            </a:outerShdw>
                          </a:effectLst>
                        </a:rPr>
                        <a:t>735 – 715</a:t>
                      </a:r>
                      <a:endParaRPr lang="hu-HU" sz="18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tc>
                  <a:txBody>
                    <a:bodyPr/>
                    <a:lstStyle/>
                    <a:p>
                      <a:pPr algn="just">
                        <a:lnSpc>
                          <a:spcPct val="115000"/>
                        </a:lnSpc>
                        <a:spcAft>
                          <a:spcPts val="1000"/>
                        </a:spcAft>
                      </a:pPr>
                      <a:r>
                        <a:rPr lang="hu-HU" sz="1800" b="1">
                          <a:effectLst>
                            <a:outerShdw blurRad="38100" dist="38100" dir="2700000" algn="tl">
                              <a:srgbClr val="000000">
                                <a:alpha val="43137"/>
                              </a:srgbClr>
                            </a:outerShdw>
                          </a:effectLst>
                        </a:rPr>
                        <a:t>Akház</a:t>
                      </a:r>
                      <a:endParaRPr lang="hu-HU" sz="1800" b="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tc>
                  <a:txBody>
                    <a:bodyPr/>
                    <a:lstStyle/>
                    <a:p>
                      <a:pPr algn="r">
                        <a:lnSpc>
                          <a:spcPct val="115000"/>
                        </a:lnSpc>
                        <a:spcAft>
                          <a:spcPts val="1000"/>
                        </a:spcAft>
                      </a:pPr>
                      <a:r>
                        <a:rPr lang="hu-HU" sz="1800" b="1" dirty="0">
                          <a:effectLst>
                            <a:outerShdw blurRad="38100" dist="38100" dir="2700000" algn="tl">
                              <a:srgbClr val="000000">
                                <a:alpha val="43137"/>
                              </a:srgbClr>
                            </a:outerShdw>
                          </a:effectLst>
                        </a:rPr>
                        <a:t>Mikeás</a:t>
                      </a:r>
                      <a:endParaRPr lang="hu-HU" sz="1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32287" marR="32287" marT="0" marB="0"/>
                </a:tc>
                <a:extLst>
                  <a:ext uri="{0D108BD9-81ED-4DB2-BD59-A6C34878D82A}">
                    <a16:rowId xmlns:a16="http://schemas.microsoft.com/office/drawing/2014/main" val="202150302"/>
                  </a:ext>
                </a:extLst>
              </a:tr>
            </a:tbl>
          </a:graphicData>
        </a:graphic>
      </p:graphicFrame>
      <p:pic>
        <p:nvPicPr>
          <p:cNvPr id="11" name="Picture 2">
            <a:extLst>
              <a:ext uri="{FF2B5EF4-FFF2-40B4-BE49-F238E27FC236}">
                <a16:creationId xmlns:a16="http://schemas.microsoft.com/office/drawing/2014/main" id="{297318E8-5884-7C73-4D6A-85C52E62ED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2843" y="463879"/>
            <a:ext cx="4542400" cy="5930242"/>
          </a:xfrm>
          <a:prstGeom prst="rect">
            <a:avLst/>
          </a:prstGeom>
          <a:noFill/>
          <a:extLst>
            <a:ext uri="{909E8E84-426E-40DD-AFC4-6F175D3DCCD1}">
              <a14:hiddenFill xmlns:a14="http://schemas.microsoft.com/office/drawing/2010/main">
                <a:solidFill>
                  <a:srgbClr val="FFFFFF"/>
                </a:solidFill>
              </a14:hiddenFill>
            </a:ext>
          </a:extLst>
        </p:spPr>
      </p:pic>
      <p:sp>
        <p:nvSpPr>
          <p:cNvPr id="12" name="Szövegdoboz 11">
            <a:extLst>
              <a:ext uri="{FF2B5EF4-FFF2-40B4-BE49-F238E27FC236}">
                <a16:creationId xmlns:a16="http://schemas.microsoft.com/office/drawing/2014/main" id="{6AE6CACD-E0FB-329E-C3AC-E2EA4916208C}"/>
              </a:ext>
            </a:extLst>
          </p:cNvPr>
          <p:cNvSpPr txBox="1"/>
          <p:nvPr/>
        </p:nvSpPr>
        <p:spPr>
          <a:xfrm>
            <a:off x="10607508" y="5242641"/>
            <a:ext cx="1307855" cy="707886"/>
          </a:xfrm>
          <a:prstGeom prst="rect">
            <a:avLst/>
          </a:prstGeom>
          <a:solidFill>
            <a:srgbClr val="A37592"/>
          </a:solidFill>
        </p:spPr>
        <p:txBody>
          <a:bodyPr wrap="square">
            <a:spAutoFit/>
          </a:bodyPr>
          <a:lstStyle/>
          <a:p>
            <a:pPr algn="ctr"/>
            <a:r>
              <a:rPr lang="hu-HU"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rPr>
              <a:t>Júda</a:t>
            </a:r>
            <a:endParaRPr lang="hu-HU" sz="1850" dirty="0">
              <a:solidFill>
                <a:schemeClr val="bg1"/>
              </a:solidFill>
              <a:effectLst>
                <a:outerShdw blurRad="38100" dist="38100" dir="2700000" algn="tl">
                  <a:srgbClr val="000000">
                    <a:alpha val="43137"/>
                  </a:srgbClr>
                </a:outerShdw>
              </a:effectLst>
            </a:endParaRPr>
          </a:p>
        </p:txBody>
      </p:sp>
      <p:cxnSp>
        <p:nvCxnSpPr>
          <p:cNvPr id="13" name="Egyenes összekötő nyíllal 12">
            <a:extLst>
              <a:ext uri="{FF2B5EF4-FFF2-40B4-BE49-F238E27FC236}">
                <a16:creationId xmlns:a16="http://schemas.microsoft.com/office/drawing/2014/main" id="{425851B8-3B88-8ECC-F65B-B0501950B6A6}"/>
              </a:ext>
            </a:extLst>
          </p:cNvPr>
          <p:cNvCxnSpPr>
            <a:cxnSpLocks/>
          </p:cNvCxnSpPr>
          <p:nvPr/>
        </p:nvCxnSpPr>
        <p:spPr>
          <a:xfrm flipH="1">
            <a:off x="9675124" y="5242641"/>
            <a:ext cx="859994" cy="0"/>
          </a:xfrm>
          <a:prstGeom prst="straightConnector1">
            <a:avLst/>
          </a:prstGeom>
          <a:ln w="38100">
            <a:solidFill>
              <a:srgbClr val="A3759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342837"/>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1120</Words>
  <Application>Microsoft Office PowerPoint</Application>
  <PresentationFormat>Szélesvásznú</PresentationFormat>
  <Paragraphs>140</Paragraphs>
  <Slides>27</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27</vt:i4>
      </vt:variant>
    </vt:vector>
  </HeadingPairs>
  <TitlesOfParts>
    <vt:vector size="32" baseType="lpstr">
      <vt:lpstr>Arial</vt:lpstr>
      <vt:lpstr>Calibri</vt:lpstr>
      <vt:lpstr>Calibri Light</vt:lpstr>
      <vt:lpstr>Times New Roman</vt:lpstr>
      <vt:lpstr>Office-téma</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Krisztián Zsarnai</dc:creator>
  <cp:lastModifiedBy>Krisztián Zsarnai</cp:lastModifiedBy>
  <cp:revision>6</cp:revision>
  <dcterms:created xsi:type="dcterms:W3CDTF">2022-09-18T01:31:00Z</dcterms:created>
  <dcterms:modified xsi:type="dcterms:W3CDTF">2022-09-18T05:43:20Z</dcterms:modified>
</cp:coreProperties>
</file>