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5" r:id="rId7"/>
    <p:sldId id="275" r:id="rId8"/>
    <p:sldId id="276" r:id="rId9"/>
    <p:sldId id="260" r:id="rId10"/>
    <p:sldId id="277" r:id="rId11"/>
    <p:sldId id="262" r:id="rId12"/>
    <p:sldId id="261" r:id="rId13"/>
    <p:sldId id="263" r:id="rId14"/>
    <p:sldId id="278" r:id="rId15"/>
    <p:sldId id="264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4" r:id="rId31"/>
    <p:sldId id="293" r:id="rId32"/>
    <p:sldId id="295" r:id="rId33"/>
    <p:sldId id="297" r:id="rId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C022E-8C3C-B734-231F-A7AA0C760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E4396B-89AF-1E2D-2B7B-34496E47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AF7A8C-C0EF-4404-16C2-203F1C81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EC173-1A56-DC10-A881-FA24B462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AE364-818E-19A2-D626-71B50B8A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85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6F4117-58E5-3A6D-B8E3-1D65E4F6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8DE878E-C340-F704-419A-092F795E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6F2262-8767-C800-F17C-3AC84048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07689C-8430-E9D4-621D-87227F26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5EC915-C730-98CE-B25E-1332CD96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43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789708A-F06F-322D-5E90-79582CC11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A3702B6-960B-5A96-904C-225BF03AA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B44307-359F-2A37-08FF-9B19E2F2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DE78D6-5011-7C5A-0AEA-0EC37CF3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A66AC8-C985-6C7A-651B-2878FEB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31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5867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48767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828800" y="6012656"/>
            <a:ext cx="7721600" cy="365125"/>
          </a:xfrm>
        </p:spPr>
        <p:txBody>
          <a:bodyPr tIns="0" bIns="0" anchor="t"/>
          <a:lstStyle>
            <a:lvl1pPr algn="r">
              <a:defRPr sz="1333"/>
            </a:lvl1pPr>
          </a:lstStyle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828800" y="5650704"/>
            <a:ext cx="7721600" cy="365125"/>
          </a:xfrm>
        </p:spPr>
        <p:txBody>
          <a:bodyPr tIns="0" bIns="0" anchor="b"/>
          <a:lstStyle>
            <a:lvl1pPr algn="r">
              <a:defRPr sz="1467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733">
                <a:solidFill>
                  <a:srgbClr val="FFFFFF"/>
                </a:solidFill>
              </a:defRPr>
            </a:lvl1pPr>
          </a:lstStyle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260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419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1219170" rtl="0" eaLnBrk="1" latinLnBrk="0" hangingPunct="1"/>
            <a:endParaRPr kumimoji="0"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68075" y="809626"/>
            <a:ext cx="670560" cy="300831"/>
          </a:xfrm>
        </p:spPr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8625061" y="9381"/>
            <a:ext cx="3563815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48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73150" indent="0" algn="l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2637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5384800" cy="4525963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722437"/>
            <a:ext cx="5384800" cy="4525963"/>
          </a:xfrm>
        </p:spPr>
        <p:txBody>
          <a:bodyPr/>
          <a:lstStyle>
            <a:lvl1pPr>
              <a:defRPr sz="3467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407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44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133" b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133" b="0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3200"/>
            </a:lvl1pPr>
            <a:lvl2pPr algn="l">
              <a:defRPr sz="2667"/>
            </a:lvl2pPr>
            <a:lvl3pPr algn="l">
              <a:defRPr sz="2400"/>
            </a:lvl3pPr>
            <a:lvl4pPr algn="l">
              <a:defRPr sz="2133"/>
            </a:lvl4pPr>
            <a:lvl5pPr algn="l">
              <a:defRPr sz="2133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95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79962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4736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24383" algn="r">
              <a:spcBef>
                <a:spcPts val="0"/>
              </a:spcBef>
              <a:buNone/>
              <a:defRPr sz="3867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>
              <a:defRPr sz="3467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1200"/>
            </a:lvl1pPr>
          </a:lstStyle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1200"/>
            </a:lvl1pPr>
          </a:lstStyle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7999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40CDCD-F83D-BE5C-C6C3-11001416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3EE9EE-A38A-422C-BAC9-9B27C78B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C2F54E-BB6E-6B9A-0B42-FAD37771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F9C0BD-43B0-8D0D-33AC-D9F0EE7F0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10AC2F-4A4B-43D6-089A-CCA3DFE8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86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4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17649" y="373967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1200"/>
            </a:lvl1pPr>
          </a:lstStyle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1200"/>
            </a:lvl1pPr>
          </a:lstStyle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03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39679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7725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DE3D02-1BC6-5A64-F2E2-6050217D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CE0A78-EED8-04E4-FADF-8581DA2E8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215F78-FFE8-800D-AC11-4AF5796B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A43678-78E7-FC5B-7DF8-6DEE2AEC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9A0150-8852-1644-3F64-18F1960D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92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BF5391-F2B8-C6AC-BE29-2961E36B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7D5D87-B175-5AA9-7D0D-4AB78C26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4CDE0B7-40BF-F1AE-C257-042E7DC73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CBC361-4DF7-27AC-C1F2-4A11FF60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03EF2C-62F3-0E5E-93CD-5729B1E6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5FB04AD-5A9B-97F6-DC43-BCB8354A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54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3ECBD0-E4D7-62CF-9958-2599033A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28B764-B5A8-A6FE-6934-B3A2650E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CFF9F7-0792-FC11-9FD2-5B6844EE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A99DA05-3A21-BC2D-9385-133BF9543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A470FB5-17BC-5447-62E9-9322F79BB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C873E15-9F6A-3C0F-AF6C-6CA19A1F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B0A8202-9098-5661-7341-EC232360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2FE0B28-D0D9-772C-122D-EB55E23E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84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C4E9B2-472A-E16A-E17B-31833B5E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B924A31-3221-6AD8-02DB-333B4911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8E520F5-63D8-178C-6607-5E23A34E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206EB5A-B24C-006F-C44E-A5212D3C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64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87589DE-BFA0-BF1F-8FA1-3D793815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63F613-33B3-EEDE-D4BF-1A81D693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01DAAF-647B-04BA-1D7E-835E92B3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32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E0D244-DB10-E34F-2E0A-6394C4EA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EAEC55-E059-34E1-37AA-D7B91736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CD9590-F475-A13B-A1AF-C7F2FBF8D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E3C85B3-C83E-3F34-E65B-C749478C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24FA12-D914-D213-AB97-4B0777BA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CB92304-601A-BB64-8688-A2D0BB8C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85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427CB6-C28C-5938-7ED1-B179F104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D9E6A37-6C5E-737C-6CC9-C6D1361E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FB15020-CB2A-24AF-E9A5-F9AB6470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1E516CD-F9A2-0E25-A040-87903025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476714C-F6A1-AD36-8C6F-0057A5C9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D4374E9-50A2-63C1-7E10-E195761C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05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D383B9-796D-053F-431F-C110D1BC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3634F2E-D90F-993A-D836-C9E00BF5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4C58DC-0EF1-7188-FE02-8BFEB44B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788B-2BC8-43D0-9375-069A6F74755A}" type="datetimeFigureOut">
              <a:rPr lang="hu-HU" smtClean="0"/>
              <a:t>2022. 08. 14.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553B9C-04A0-AE86-8E3D-714F8705A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087DB1-EB5F-9013-31A9-A4F98E34A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970C-C4F7-4E01-94E7-FA88402BE9F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90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8625061" y="4948409"/>
            <a:ext cx="3563815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3" b="0">
                <a:solidFill>
                  <a:schemeClr val="tx1"/>
                </a:solidFill>
              </a:defRPr>
            </a:lvl1pPr>
          </a:lstStyle>
          <a:p>
            <a:fld id="{82466E3F-7A1F-45C5-BEEF-5E4867969921}" type="datetimeFigureOut">
              <a:rPr lang="hu-HU" smtClean="0"/>
              <a:pPr/>
              <a:t>2022. 08. 14.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3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fld id="{66611B95-48A0-4EAE-9C22-13D9E32E370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882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marL="646160" algn="l" rtl="0" eaLnBrk="1" latinLnBrk="0" hangingPunct="1">
        <a:spcBef>
          <a:spcPct val="0"/>
        </a:spcBef>
        <a:buNone/>
        <a:defRPr kumimoji="0" sz="5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97393" indent="-512051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53" indent="-38099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75195" indent="-30479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280409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133547" indent="-28040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2438339" indent="-28040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779707" indent="-28040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047924" indent="-24383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352716" indent="-24383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5842C48-638E-1C47-95C7-2C196F98D038}"/>
              </a:ext>
            </a:extLst>
          </p:cNvPr>
          <p:cNvSpPr txBox="1"/>
          <p:nvPr/>
        </p:nvSpPr>
        <p:spPr>
          <a:xfrm>
            <a:off x="163003" y="-33268"/>
            <a:ext cx="11862816" cy="278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kettészakadt ország időszaka</a:t>
            </a:r>
            <a:endParaRPr lang="hu-HU" sz="8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14,30 – 15,14</a:t>
            </a:r>
            <a:endParaRPr lang="hu-HU" sz="138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FB00B93-0D9F-E959-0871-B00B49E6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9" y="2636912"/>
            <a:ext cx="7866345" cy="44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A2A11169-867B-3244-275A-9EAEEFFB7E0C}"/>
              </a:ext>
            </a:extLst>
          </p:cNvPr>
          <p:cNvSpPr/>
          <p:nvPr/>
        </p:nvSpPr>
        <p:spPr>
          <a:xfrm>
            <a:off x="6711918" y="-3"/>
            <a:ext cx="469472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 descr="Pin by Katalin Kovács on Bible- judges/bírák | Bible, Judge">
            <a:extLst>
              <a:ext uri="{FF2B5EF4-FFF2-40B4-BE49-F238E27FC236}">
                <a16:creationId xmlns:a16="http://schemas.microsoft.com/office/drawing/2014/main" id="{4D9838D9-013D-441F-4578-96A5263E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18" y="-3"/>
            <a:ext cx="4754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AC2A72D-1182-FCEF-3172-5D8FD7645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244" r="26149" b="1689"/>
          <a:stretch/>
        </p:blipFill>
        <p:spPr bwMode="auto">
          <a:xfrm>
            <a:off x="785360" y="-72803"/>
            <a:ext cx="4694724" cy="70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C5F65332-7DF6-2A02-FDB3-A8487F01C67F}"/>
              </a:ext>
            </a:extLst>
          </p:cNvPr>
          <p:cNvSpPr/>
          <p:nvPr/>
        </p:nvSpPr>
        <p:spPr>
          <a:xfrm>
            <a:off x="1868174" y="4064065"/>
            <a:ext cx="804672" cy="477837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Dán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32042A88-099E-F243-12A2-7E9CF5EDDFFC}"/>
              </a:ext>
            </a:extLst>
          </p:cNvPr>
          <p:cNvSpPr/>
          <p:nvPr/>
        </p:nvSpPr>
        <p:spPr>
          <a:xfrm rot="18733402">
            <a:off x="2792781" y="1535939"/>
            <a:ext cx="1397741" cy="477837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Naftáli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12D950F2-F31D-7FFE-FBAC-525C09E2BB0A}"/>
              </a:ext>
            </a:extLst>
          </p:cNvPr>
          <p:cNvSpPr/>
          <p:nvPr/>
        </p:nvSpPr>
        <p:spPr>
          <a:xfrm rot="18733402">
            <a:off x="2407663" y="1532043"/>
            <a:ext cx="1151002" cy="477837"/>
          </a:xfrm>
          <a:prstGeom prst="ellipse">
            <a:avLst/>
          </a:prstGeom>
          <a:solidFill>
            <a:srgbClr val="00B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Áser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6A99E0F-1211-EE6B-B6C8-E219FF935704}"/>
              </a:ext>
            </a:extLst>
          </p:cNvPr>
          <p:cNvSpPr/>
          <p:nvPr/>
        </p:nvSpPr>
        <p:spPr>
          <a:xfrm>
            <a:off x="2373720" y="2176301"/>
            <a:ext cx="1096983" cy="477837"/>
          </a:xfrm>
          <a:prstGeom prst="ellipse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Zebulon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FCEDBB0-4468-9CBA-708A-7C07F4E61B8F}"/>
              </a:ext>
            </a:extLst>
          </p:cNvPr>
          <p:cNvSpPr/>
          <p:nvPr/>
        </p:nvSpPr>
        <p:spPr>
          <a:xfrm>
            <a:off x="2989178" y="2500541"/>
            <a:ext cx="963050" cy="477837"/>
          </a:xfrm>
          <a:prstGeom prst="ellipse">
            <a:avLst/>
          </a:prstGeo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Issakár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7F73082A-7826-9999-0866-BB1BCF51F45B}"/>
              </a:ext>
            </a:extLst>
          </p:cNvPr>
          <p:cNvSpPr/>
          <p:nvPr/>
        </p:nvSpPr>
        <p:spPr>
          <a:xfrm>
            <a:off x="2395095" y="3190080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D0EBF42-DE12-21A0-5904-8D140CD12BA5}"/>
              </a:ext>
            </a:extLst>
          </p:cNvPr>
          <p:cNvSpPr/>
          <p:nvPr/>
        </p:nvSpPr>
        <p:spPr>
          <a:xfrm>
            <a:off x="2512439" y="4148488"/>
            <a:ext cx="1240566" cy="477837"/>
          </a:xfrm>
          <a:prstGeom prst="ellipse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Benjámin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69395EE2-E525-0FE5-9FF1-8F4A1275927A}"/>
              </a:ext>
            </a:extLst>
          </p:cNvPr>
          <p:cNvSpPr/>
          <p:nvPr/>
        </p:nvSpPr>
        <p:spPr>
          <a:xfrm>
            <a:off x="2075311" y="5257800"/>
            <a:ext cx="1014249" cy="477837"/>
          </a:xfrm>
          <a:prstGeom prst="ellipse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Júda</a:t>
            </a: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A108C1C3-6A4A-6D4E-C384-9806EA038DCF}"/>
              </a:ext>
            </a:extLst>
          </p:cNvPr>
          <p:cNvSpPr/>
          <p:nvPr/>
        </p:nvSpPr>
        <p:spPr>
          <a:xfrm>
            <a:off x="1909385" y="5889275"/>
            <a:ext cx="1105993" cy="477837"/>
          </a:xfrm>
          <a:prstGeom prst="ellipse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Simeon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56549431-C472-94F3-815D-4B6B167F93A4}"/>
              </a:ext>
            </a:extLst>
          </p:cNvPr>
          <p:cNvSpPr/>
          <p:nvPr/>
        </p:nvSpPr>
        <p:spPr>
          <a:xfrm>
            <a:off x="3517674" y="4882930"/>
            <a:ext cx="1105993" cy="477837"/>
          </a:xfrm>
          <a:prstGeom prst="ellipse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Rúben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795F0592-F0AC-00AA-F3BC-1FF3663AE3B6}"/>
              </a:ext>
            </a:extLst>
          </p:cNvPr>
          <p:cNvSpPr/>
          <p:nvPr/>
        </p:nvSpPr>
        <p:spPr>
          <a:xfrm>
            <a:off x="3546840" y="4452648"/>
            <a:ext cx="1105993" cy="477837"/>
          </a:xfrm>
          <a:prstGeom prst="ellipse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Gád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1134C0A6-1417-EB67-0AB7-C41F7E421188}"/>
              </a:ext>
            </a:extLst>
          </p:cNvPr>
          <p:cNvSpPr/>
          <p:nvPr/>
        </p:nvSpPr>
        <p:spPr>
          <a:xfrm>
            <a:off x="2024598" y="3677514"/>
            <a:ext cx="1362063" cy="397318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Efraim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53C71FC8-3248-3856-888C-75F28EF85B0B}"/>
              </a:ext>
            </a:extLst>
          </p:cNvPr>
          <p:cNvSpPr/>
          <p:nvPr/>
        </p:nvSpPr>
        <p:spPr>
          <a:xfrm>
            <a:off x="3539786" y="2970177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3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1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1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669248D8-14C8-46E5-89A3-C1D7354EED22}"/>
              </a:ext>
            </a:extLst>
          </p:cNvPr>
          <p:cNvCxnSpPr/>
          <p:nvPr/>
        </p:nvCxnSpPr>
        <p:spPr>
          <a:xfrm>
            <a:off x="117748" y="5026152"/>
            <a:ext cx="11809312" cy="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1A8CF1F-6896-BE1F-6B1C-3E3BAA9E5F00}"/>
              </a:ext>
            </a:extLst>
          </p:cNvPr>
          <p:cNvCxnSpPr/>
          <p:nvPr/>
        </p:nvCxnSpPr>
        <p:spPr>
          <a:xfrm>
            <a:off x="693812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4283D2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8087C22-2E96-DDC6-02C0-75F286FAB09F}"/>
              </a:ext>
            </a:extLst>
          </p:cNvPr>
          <p:cNvSpPr txBox="1"/>
          <p:nvPr/>
        </p:nvSpPr>
        <p:spPr>
          <a:xfrm>
            <a:off x="117748" y="5204380"/>
            <a:ext cx="1296144" cy="954107"/>
          </a:xfrm>
          <a:prstGeom prst="rect">
            <a:avLst/>
          </a:prstGeom>
          <a:solidFill>
            <a:srgbClr val="4283D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1358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AF1899BC-7890-8CCA-E847-4B607718B642}"/>
              </a:ext>
            </a:extLst>
          </p:cNvPr>
          <p:cNvCxnSpPr/>
          <p:nvPr/>
        </p:nvCxnSpPr>
        <p:spPr>
          <a:xfrm>
            <a:off x="4150196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</a:ln>
          <a:effectLst/>
        </p:spPr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569F836-C39C-3190-535B-9740A3CCCF31}"/>
              </a:ext>
            </a:extLst>
          </p:cNvPr>
          <p:cNvSpPr txBox="1"/>
          <p:nvPr/>
        </p:nvSpPr>
        <p:spPr>
          <a:xfrm>
            <a:off x="3178088" y="3436329"/>
            <a:ext cx="194421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Saul királysága</a:t>
            </a:r>
            <a:endParaRPr lang="hu-H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33" name="Bal oldali kapcsos zárójel 32">
            <a:extLst>
              <a:ext uri="{FF2B5EF4-FFF2-40B4-BE49-F238E27FC236}">
                <a16:creationId xmlns:a16="http://schemas.microsoft.com/office/drawing/2014/main" id="{3C404905-EE2E-DB81-ACDA-45400F8AAF09}"/>
              </a:ext>
            </a:extLst>
          </p:cNvPr>
          <p:cNvSpPr/>
          <p:nvPr/>
        </p:nvSpPr>
        <p:spPr>
          <a:xfrm rot="5400000">
            <a:off x="2064264" y="2724194"/>
            <a:ext cx="720076" cy="3451784"/>
          </a:xfrm>
          <a:prstGeom prst="leftBrace">
            <a:avLst>
              <a:gd name="adj1" fmla="val 43522"/>
              <a:gd name="adj2" fmla="val 50000"/>
            </a:avLst>
          </a:prstGeom>
          <a:noFill/>
          <a:ln w="28575" cap="flat" cmpd="sng" algn="ctr">
            <a:solidFill>
              <a:srgbClr val="6E9D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F218AAEE-A82E-F408-DEE9-C7030EBB3006}"/>
              </a:ext>
            </a:extLst>
          </p:cNvPr>
          <p:cNvSpPr txBox="1"/>
          <p:nvPr/>
        </p:nvSpPr>
        <p:spPr>
          <a:xfrm>
            <a:off x="1519605" y="2583512"/>
            <a:ext cx="1552769" cy="1384995"/>
          </a:xfrm>
          <a:prstGeom prst="rect">
            <a:avLst/>
          </a:prstGeom>
          <a:solidFill>
            <a:srgbClr val="90B365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Bírák kora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300 év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FC1ECC-2A82-98DB-246E-DED1FB7E5595}"/>
              </a:ext>
            </a:extLst>
          </p:cNvPr>
          <p:cNvCxnSpPr/>
          <p:nvPr/>
        </p:nvCxnSpPr>
        <p:spPr>
          <a:xfrm>
            <a:off x="6022404" y="4895907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DE6742">
                <a:lumMod val="75000"/>
              </a:srgbClr>
            </a:solidFill>
            <a:prstDash val="solid"/>
          </a:ln>
          <a:effectLst/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A95368D6-6530-98B1-B809-F6074AD8B42C}"/>
              </a:ext>
            </a:extLst>
          </p:cNvPr>
          <p:cNvCxnSpPr/>
          <p:nvPr/>
        </p:nvCxnSpPr>
        <p:spPr>
          <a:xfrm>
            <a:off x="8038628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AAE20F3-9D61-9CB6-A5AA-BA4C0EA16B99}"/>
              </a:ext>
            </a:extLst>
          </p:cNvPr>
          <p:cNvCxnSpPr/>
          <p:nvPr/>
        </p:nvCxnSpPr>
        <p:spPr>
          <a:xfrm>
            <a:off x="9982844" y="4895907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EBBD26D7-2624-9B97-98DA-7502975C519E}"/>
              </a:ext>
            </a:extLst>
          </p:cNvPr>
          <p:cNvSpPr txBox="1"/>
          <p:nvPr/>
        </p:nvSpPr>
        <p:spPr>
          <a:xfrm>
            <a:off x="117748" y="3418938"/>
            <a:ext cx="1296144" cy="954107"/>
          </a:xfrm>
          <a:prstGeom prst="rect">
            <a:avLst/>
          </a:prstGeom>
          <a:solidFill>
            <a:srgbClr val="4283D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Józsué halála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D6284FD6-5ACB-C260-A9C2-AC4CD4B5A579}"/>
              </a:ext>
            </a:extLst>
          </p:cNvPr>
          <p:cNvSpPr txBox="1"/>
          <p:nvPr/>
        </p:nvSpPr>
        <p:spPr>
          <a:xfrm>
            <a:off x="3502124" y="5205973"/>
            <a:ext cx="129614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1050</a:t>
            </a:r>
          </a:p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(1047)</a:t>
            </a:r>
            <a:endParaRPr lang="hu-H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85F4C33-F1A9-6807-B07B-26B0CB3DBFC6}"/>
              </a:ext>
            </a:extLst>
          </p:cNvPr>
          <p:cNvSpPr txBox="1"/>
          <p:nvPr/>
        </p:nvSpPr>
        <p:spPr>
          <a:xfrm>
            <a:off x="5228018" y="3418937"/>
            <a:ext cx="1944216" cy="954107"/>
          </a:xfrm>
          <a:prstGeom prst="rect">
            <a:avLst/>
          </a:prstGeom>
          <a:solidFill>
            <a:srgbClr val="DE6742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Dávid királysága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A15D87B0-2098-B431-5DBF-3F1FC65FC2AD}"/>
              </a:ext>
            </a:extLst>
          </p:cNvPr>
          <p:cNvSpPr txBox="1"/>
          <p:nvPr/>
        </p:nvSpPr>
        <p:spPr>
          <a:xfrm>
            <a:off x="5446340" y="5216989"/>
            <a:ext cx="1296143" cy="1384995"/>
          </a:xfrm>
          <a:prstGeom prst="rect">
            <a:avLst/>
          </a:prstGeom>
          <a:solidFill>
            <a:srgbClr val="DE6742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~ 1010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(1011)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32A2AD7-905B-15CE-C9A8-69E16B6AAEB3}"/>
              </a:ext>
            </a:extLst>
          </p:cNvPr>
          <p:cNvSpPr txBox="1"/>
          <p:nvPr/>
        </p:nvSpPr>
        <p:spPr>
          <a:xfrm>
            <a:off x="7277948" y="3424953"/>
            <a:ext cx="1944216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Salamon királysága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9DA1A56A-F078-0CCB-6C60-CC4B15E23CDA}"/>
              </a:ext>
            </a:extLst>
          </p:cNvPr>
          <p:cNvSpPr txBox="1"/>
          <p:nvPr/>
        </p:nvSpPr>
        <p:spPr>
          <a:xfrm>
            <a:off x="7477121" y="5205972"/>
            <a:ext cx="1123014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970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(971)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BF8424F2-894C-6F84-1C0B-19A0270BBB30}"/>
              </a:ext>
            </a:extLst>
          </p:cNvPr>
          <p:cNvSpPr txBox="1"/>
          <p:nvPr/>
        </p:nvSpPr>
        <p:spPr>
          <a:xfrm>
            <a:off x="9327877" y="3418937"/>
            <a:ext cx="2599177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ország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kettészakadása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BBDFBED6-8431-B8C6-173E-F6545831E1BB}"/>
              </a:ext>
            </a:extLst>
          </p:cNvPr>
          <p:cNvSpPr txBox="1"/>
          <p:nvPr/>
        </p:nvSpPr>
        <p:spPr>
          <a:xfrm>
            <a:off x="9338443" y="5217000"/>
            <a:ext cx="1296144" cy="138499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930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(931)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6" name="Bal oldali kapcsos zárójel 45">
            <a:extLst>
              <a:ext uri="{FF2B5EF4-FFF2-40B4-BE49-F238E27FC236}">
                <a16:creationId xmlns:a16="http://schemas.microsoft.com/office/drawing/2014/main" id="{7A82B635-D4C5-EE68-F125-0003B4486933}"/>
              </a:ext>
            </a:extLst>
          </p:cNvPr>
          <p:cNvSpPr/>
          <p:nvPr/>
        </p:nvSpPr>
        <p:spPr>
          <a:xfrm rot="5400000">
            <a:off x="8004925" y="-2180368"/>
            <a:ext cx="720076" cy="10292546"/>
          </a:xfrm>
          <a:prstGeom prst="leftBrace">
            <a:avLst>
              <a:gd name="adj1" fmla="val 43522"/>
              <a:gd name="adj2" fmla="val 50000"/>
            </a:avLst>
          </a:prstGeom>
          <a:noFill/>
          <a:ln w="28575" cap="flat" cmpd="sng" algn="ctr">
            <a:solidFill>
              <a:srgbClr val="CB991B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B784F48D-92C3-7290-9870-BB1A0F24F8E5}"/>
              </a:ext>
            </a:extLst>
          </p:cNvPr>
          <p:cNvSpPr txBox="1"/>
          <p:nvPr/>
        </p:nvSpPr>
        <p:spPr>
          <a:xfrm>
            <a:off x="6670475" y="1938632"/>
            <a:ext cx="4320479" cy="584775"/>
          </a:xfrm>
          <a:prstGeom prst="rect">
            <a:avLst/>
          </a:prstGeom>
          <a:solidFill>
            <a:srgbClr val="CB991B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Királyság kora</a:t>
            </a:r>
            <a:endParaRPr kumimoji="0" lang="hu-HU" sz="32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8" name="Bal oldali kapcsos zárójel 47">
            <a:extLst>
              <a:ext uri="{FF2B5EF4-FFF2-40B4-BE49-F238E27FC236}">
                <a16:creationId xmlns:a16="http://schemas.microsoft.com/office/drawing/2014/main" id="{77CB1552-CCD5-58EA-5BFD-D806A76240CE}"/>
              </a:ext>
            </a:extLst>
          </p:cNvPr>
          <p:cNvSpPr/>
          <p:nvPr/>
        </p:nvSpPr>
        <p:spPr>
          <a:xfrm rot="5400000">
            <a:off x="5796923" y="-1438570"/>
            <a:ext cx="720076" cy="5876541"/>
          </a:xfrm>
          <a:prstGeom prst="leftBrace">
            <a:avLst>
              <a:gd name="adj1" fmla="val 38932"/>
              <a:gd name="adj2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4B9460B4-97C6-5B5E-4C23-C97FE3771207}"/>
              </a:ext>
            </a:extLst>
          </p:cNvPr>
          <p:cNvSpPr txBox="1"/>
          <p:nvPr/>
        </p:nvSpPr>
        <p:spPr>
          <a:xfrm>
            <a:off x="3218690" y="208306"/>
            <a:ext cx="58139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Egységes királyság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89438" algn="l"/>
              </a:tabLst>
              <a:defRPr/>
            </a:pPr>
            <a:r>
              <a:rPr kumimoji="0" lang="hu-HU" sz="2400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1050 - 930</a:t>
            </a:r>
            <a:endParaRPr kumimoji="0" lang="hu-HU" sz="2400" b="0" i="0" u="none" strike="noStrike" kern="0" cap="none" spc="6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21775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5F3E423-05B4-9CF0-83E5-914DB1C44A33}"/>
              </a:ext>
            </a:extLst>
          </p:cNvPr>
          <p:cNvSpPr txBox="1"/>
          <p:nvPr/>
        </p:nvSpPr>
        <p:spPr>
          <a:xfrm>
            <a:off x="11016" y="2001838"/>
            <a:ext cx="12180984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25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Abban az időben nem volt király Izráelben.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Mindenki azt csinálta, amit jónak látott.”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Bír 21,25 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669248D8-14C8-46E5-89A3-C1D7354EED22}"/>
              </a:ext>
            </a:extLst>
          </p:cNvPr>
          <p:cNvCxnSpPr/>
          <p:nvPr/>
        </p:nvCxnSpPr>
        <p:spPr>
          <a:xfrm>
            <a:off x="117748" y="5026152"/>
            <a:ext cx="11809312" cy="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F1A8CF1F-6896-BE1F-6B1C-3E3BAA9E5F00}"/>
              </a:ext>
            </a:extLst>
          </p:cNvPr>
          <p:cNvCxnSpPr/>
          <p:nvPr/>
        </p:nvCxnSpPr>
        <p:spPr>
          <a:xfrm>
            <a:off x="693812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4283D2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E8087C22-2E96-DDC6-02C0-75F286FAB09F}"/>
              </a:ext>
            </a:extLst>
          </p:cNvPr>
          <p:cNvSpPr txBox="1"/>
          <p:nvPr/>
        </p:nvSpPr>
        <p:spPr>
          <a:xfrm>
            <a:off x="117748" y="5204380"/>
            <a:ext cx="1296144" cy="954107"/>
          </a:xfrm>
          <a:prstGeom prst="rect">
            <a:avLst/>
          </a:prstGeom>
          <a:solidFill>
            <a:srgbClr val="4283D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1358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AF1899BC-7890-8CCA-E847-4B607718B642}"/>
              </a:ext>
            </a:extLst>
          </p:cNvPr>
          <p:cNvCxnSpPr/>
          <p:nvPr/>
        </p:nvCxnSpPr>
        <p:spPr>
          <a:xfrm>
            <a:off x="4150196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</a:ln>
          <a:effectLst/>
        </p:spPr>
      </p:cxn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569F836-C39C-3190-535B-9740A3CCCF31}"/>
              </a:ext>
            </a:extLst>
          </p:cNvPr>
          <p:cNvSpPr txBox="1"/>
          <p:nvPr/>
        </p:nvSpPr>
        <p:spPr>
          <a:xfrm>
            <a:off x="3178088" y="3436329"/>
            <a:ext cx="194421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Saul királysága</a:t>
            </a:r>
            <a:endParaRPr lang="hu-H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33" name="Bal oldali kapcsos zárójel 32">
            <a:extLst>
              <a:ext uri="{FF2B5EF4-FFF2-40B4-BE49-F238E27FC236}">
                <a16:creationId xmlns:a16="http://schemas.microsoft.com/office/drawing/2014/main" id="{3C404905-EE2E-DB81-ACDA-45400F8AAF09}"/>
              </a:ext>
            </a:extLst>
          </p:cNvPr>
          <p:cNvSpPr/>
          <p:nvPr/>
        </p:nvSpPr>
        <p:spPr>
          <a:xfrm rot="5400000">
            <a:off x="2064264" y="2724194"/>
            <a:ext cx="720076" cy="3451784"/>
          </a:xfrm>
          <a:prstGeom prst="leftBrace">
            <a:avLst>
              <a:gd name="adj1" fmla="val 43522"/>
              <a:gd name="adj2" fmla="val 50000"/>
            </a:avLst>
          </a:prstGeom>
          <a:noFill/>
          <a:ln w="28575" cap="flat" cmpd="sng" algn="ctr">
            <a:solidFill>
              <a:srgbClr val="6E9D3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F218AAEE-A82E-F408-DEE9-C7030EBB3006}"/>
              </a:ext>
            </a:extLst>
          </p:cNvPr>
          <p:cNvSpPr txBox="1"/>
          <p:nvPr/>
        </p:nvSpPr>
        <p:spPr>
          <a:xfrm>
            <a:off x="1519605" y="2583512"/>
            <a:ext cx="1552769" cy="1384995"/>
          </a:xfrm>
          <a:prstGeom prst="rect">
            <a:avLst/>
          </a:prstGeom>
          <a:solidFill>
            <a:srgbClr val="90B365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Bírák kora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300 év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cxnSp>
        <p:nvCxnSpPr>
          <p:cNvPr id="35" name="Egyenes összekötő 34">
            <a:extLst>
              <a:ext uri="{FF2B5EF4-FFF2-40B4-BE49-F238E27FC236}">
                <a16:creationId xmlns:a16="http://schemas.microsoft.com/office/drawing/2014/main" id="{A5FC1ECC-2A82-98DB-246E-DED1FB7E5595}"/>
              </a:ext>
            </a:extLst>
          </p:cNvPr>
          <p:cNvCxnSpPr/>
          <p:nvPr/>
        </p:nvCxnSpPr>
        <p:spPr>
          <a:xfrm>
            <a:off x="6022404" y="4895907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DE6742">
                <a:lumMod val="75000"/>
              </a:srgbClr>
            </a:solidFill>
            <a:prstDash val="solid"/>
          </a:ln>
          <a:effectLst/>
        </p:spPr>
      </p:cxnSp>
      <p:cxnSp>
        <p:nvCxnSpPr>
          <p:cNvPr id="36" name="Egyenes összekötő 35">
            <a:extLst>
              <a:ext uri="{FF2B5EF4-FFF2-40B4-BE49-F238E27FC236}">
                <a16:creationId xmlns:a16="http://schemas.microsoft.com/office/drawing/2014/main" id="{A95368D6-6530-98B1-B809-F6074AD8B42C}"/>
              </a:ext>
            </a:extLst>
          </p:cNvPr>
          <p:cNvCxnSpPr/>
          <p:nvPr/>
        </p:nvCxnSpPr>
        <p:spPr>
          <a:xfrm>
            <a:off x="8038628" y="4882136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1AAE20F3-9D61-9CB6-A5AA-BA4C0EA16B99}"/>
              </a:ext>
            </a:extLst>
          </p:cNvPr>
          <p:cNvCxnSpPr/>
          <p:nvPr/>
        </p:nvCxnSpPr>
        <p:spPr>
          <a:xfrm>
            <a:off x="9982844" y="4895907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EBBD26D7-2624-9B97-98DA-7502975C519E}"/>
              </a:ext>
            </a:extLst>
          </p:cNvPr>
          <p:cNvSpPr txBox="1"/>
          <p:nvPr/>
        </p:nvSpPr>
        <p:spPr>
          <a:xfrm>
            <a:off x="117748" y="3418938"/>
            <a:ext cx="1296144" cy="954107"/>
          </a:xfrm>
          <a:prstGeom prst="rect">
            <a:avLst/>
          </a:prstGeom>
          <a:solidFill>
            <a:srgbClr val="4283D2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Józsué halála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D6284FD6-5ACB-C260-A9C2-AC4CD4B5A579}"/>
              </a:ext>
            </a:extLst>
          </p:cNvPr>
          <p:cNvSpPr txBox="1"/>
          <p:nvPr/>
        </p:nvSpPr>
        <p:spPr>
          <a:xfrm>
            <a:off x="3502124" y="5205973"/>
            <a:ext cx="1296144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1050</a:t>
            </a:r>
          </a:p>
          <a:p>
            <a:pPr algn="ctr"/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(1047)</a:t>
            </a:r>
            <a:endParaRPr lang="hu-H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85F4C33-F1A9-6807-B07B-26B0CB3DBFC6}"/>
              </a:ext>
            </a:extLst>
          </p:cNvPr>
          <p:cNvSpPr txBox="1"/>
          <p:nvPr/>
        </p:nvSpPr>
        <p:spPr>
          <a:xfrm>
            <a:off x="5228018" y="3418937"/>
            <a:ext cx="1944216" cy="954107"/>
          </a:xfrm>
          <a:prstGeom prst="rect">
            <a:avLst/>
          </a:prstGeom>
          <a:solidFill>
            <a:srgbClr val="DE6742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Dávid királysága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A15D87B0-2098-B431-5DBF-3F1FC65FC2AD}"/>
              </a:ext>
            </a:extLst>
          </p:cNvPr>
          <p:cNvSpPr txBox="1"/>
          <p:nvPr/>
        </p:nvSpPr>
        <p:spPr>
          <a:xfrm>
            <a:off x="5446340" y="5216989"/>
            <a:ext cx="1296143" cy="1384995"/>
          </a:xfrm>
          <a:prstGeom prst="rect">
            <a:avLst/>
          </a:prstGeom>
          <a:solidFill>
            <a:srgbClr val="DE6742">
              <a:lumMod val="75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~ 1010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(1011)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C32A2AD7-905B-15CE-C9A8-69E16B6AAEB3}"/>
              </a:ext>
            </a:extLst>
          </p:cNvPr>
          <p:cNvSpPr txBox="1"/>
          <p:nvPr/>
        </p:nvSpPr>
        <p:spPr>
          <a:xfrm>
            <a:off x="7277948" y="3424953"/>
            <a:ext cx="1944216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Salamon királysága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9DA1A56A-F078-0CCB-6C60-CC4B15E23CDA}"/>
              </a:ext>
            </a:extLst>
          </p:cNvPr>
          <p:cNvSpPr txBox="1"/>
          <p:nvPr/>
        </p:nvSpPr>
        <p:spPr>
          <a:xfrm>
            <a:off x="7477121" y="5205972"/>
            <a:ext cx="1123014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970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(971)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BF8424F2-894C-6F84-1C0B-19A0270BBB30}"/>
              </a:ext>
            </a:extLst>
          </p:cNvPr>
          <p:cNvSpPr txBox="1"/>
          <p:nvPr/>
        </p:nvSpPr>
        <p:spPr>
          <a:xfrm>
            <a:off x="9327877" y="3418937"/>
            <a:ext cx="2599177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ország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kettészakadása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BBDFBED6-8431-B8C6-173E-F6545831E1BB}"/>
              </a:ext>
            </a:extLst>
          </p:cNvPr>
          <p:cNvSpPr txBox="1"/>
          <p:nvPr/>
        </p:nvSpPr>
        <p:spPr>
          <a:xfrm>
            <a:off x="9338443" y="5217000"/>
            <a:ext cx="1296144" cy="138499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930</a:t>
            </a:r>
          </a:p>
          <a:p>
            <a:pPr algn="ctr"/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(931)</a:t>
            </a:r>
            <a:endParaRPr lang="hu-H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</a:endParaRPr>
          </a:p>
        </p:txBody>
      </p:sp>
      <p:sp>
        <p:nvSpPr>
          <p:cNvPr id="46" name="Bal oldali kapcsos zárójel 45">
            <a:extLst>
              <a:ext uri="{FF2B5EF4-FFF2-40B4-BE49-F238E27FC236}">
                <a16:creationId xmlns:a16="http://schemas.microsoft.com/office/drawing/2014/main" id="{7A82B635-D4C5-EE68-F125-0003B4486933}"/>
              </a:ext>
            </a:extLst>
          </p:cNvPr>
          <p:cNvSpPr/>
          <p:nvPr/>
        </p:nvSpPr>
        <p:spPr>
          <a:xfrm rot="5400000">
            <a:off x="8004925" y="-2180368"/>
            <a:ext cx="720076" cy="10292546"/>
          </a:xfrm>
          <a:prstGeom prst="leftBrace">
            <a:avLst>
              <a:gd name="adj1" fmla="val 43522"/>
              <a:gd name="adj2" fmla="val 50000"/>
            </a:avLst>
          </a:prstGeom>
          <a:noFill/>
          <a:ln w="28575" cap="flat" cmpd="sng" algn="ctr">
            <a:solidFill>
              <a:srgbClr val="CB991B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47" name="Szövegdoboz 46">
            <a:extLst>
              <a:ext uri="{FF2B5EF4-FFF2-40B4-BE49-F238E27FC236}">
                <a16:creationId xmlns:a16="http://schemas.microsoft.com/office/drawing/2014/main" id="{B784F48D-92C3-7290-9870-BB1A0F24F8E5}"/>
              </a:ext>
            </a:extLst>
          </p:cNvPr>
          <p:cNvSpPr txBox="1"/>
          <p:nvPr/>
        </p:nvSpPr>
        <p:spPr>
          <a:xfrm>
            <a:off x="6670475" y="1938632"/>
            <a:ext cx="4320479" cy="584775"/>
          </a:xfrm>
          <a:prstGeom prst="rect">
            <a:avLst/>
          </a:prstGeom>
          <a:solidFill>
            <a:srgbClr val="CB991B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Királyság kora</a:t>
            </a:r>
            <a:endParaRPr kumimoji="0" lang="hu-HU" sz="3200" b="0" i="0" u="none" strike="noStrike" kern="0" cap="none" spc="60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  <p:sp>
        <p:nvSpPr>
          <p:cNvPr id="48" name="Bal oldali kapcsos zárójel 47">
            <a:extLst>
              <a:ext uri="{FF2B5EF4-FFF2-40B4-BE49-F238E27FC236}">
                <a16:creationId xmlns:a16="http://schemas.microsoft.com/office/drawing/2014/main" id="{77CB1552-CCD5-58EA-5BFD-D806A76240CE}"/>
              </a:ext>
            </a:extLst>
          </p:cNvPr>
          <p:cNvSpPr/>
          <p:nvPr/>
        </p:nvSpPr>
        <p:spPr>
          <a:xfrm rot="5400000">
            <a:off x="5796923" y="-1438570"/>
            <a:ext cx="720076" cy="5876541"/>
          </a:xfrm>
          <a:prstGeom prst="leftBrace">
            <a:avLst>
              <a:gd name="adj1" fmla="val 38932"/>
              <a:gd name="adj2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/>
              <a:ea typeface="+mn-ea"/>
              <a:cs typeface="+mn-cs"/>
            </a:endParaRP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4B9460B4-97C6-5B5E-4C23-C97FE3771207}"/>
              </a:ext>
            </a:extLst>
          </p:cNvPr>
          <p:cNvSpPr txBox="1"/>
          <p:nvPr/>
        </p:nvSpPr>
        <p:spPr>
          <a:xfrm>
            <a:off x="3218690" y="208306"/>
            <a:ext cx="58139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Egységes királyság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89438" algn="l"/>
              </a:tabLst>
              <a:defRPr/>
            </a:pPr>
            <a:r>
              <a:rPr kumimoji="0" lang="hu-HU" sz="2400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Kr.e. 1050 - 930</a:t>
            </a:r>
            <a:endParaRPr kumimoji="0" lang="hu-HU" sz="2400" b="0" i="0" u="none" strike="noStrike" kern="0" cap="none" spc="60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21481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92330F-8CA2-402D-5051-427CA98ED283}"/>
              </a:ext>
            </a:extLst>
          </p:cNvPr>
          <p:cNvSpPr txBox="1"/>
          <p:nvPr/>
        </p:nvSpPr>
        <p:spPr>
          <a:xfrm>
            <a:off x="11016" y="2001838"/>
            <a:ext cx="12180984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Ahol nincs vezetés, elvész a nép” </a:t>
            </a:r>
          </a:p>
          <a:p>
            <a:pPr algn="ctr">
              <a:lnSpc>
                <a:spcPct val="150000"/>
              </a:lnSpc>
            </a:pP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Péld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11,14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C2060D-8FD6-BF9B-5704-6A537115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5253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439FB673-2748-92B7-8E40-1291E13AC94D}"/>
              </a:ext>
            </a:extLst>
          </p:cNvPr>
          <p:cNvCxnSpPr>
            <a:cxnSpLocks/>
          </p:cNvCxnSpPr>
          <p:nvPr/>
        </p:nvCxnSpPr>
        <p:spPr>
          <a:xfrm flipH="1">
            <a:off x="5519451" y="1122363"/>
            <a:ext cx="2781584" cy="1334398"/>
          </a:xfrm>
          <a:prstGeom prst="straightConnector1">
            <a:avLst/>
          </a:prstGeom>
          <a:ln w="38100">
            <a:solidFill>
              <a:srgbClr val="90A7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52228E91-46D9-30AA-2B9A-112A5D28DD34}"/>
              </a:ext>
            </a:extLst>
          </p:cNvPr>
          <p:cNvSpPr txBox="1"/>
          <p:nvPr/>
        </p:nvSpPr>
        <p:spPr>
          <a:xfrm>
            <a:off x="8554018" y="676345"/>
            <a:ext cx="1692499" cy="707886"/>
          </a:xfrm>
          <a:prstGeom prst="rect">
            <a:avLst/>
          </a:prstGeom>
          <a:solidFill>
            <a:srgbClr val="90A755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Izrael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FBA8E7D-073A-0657-6202-52403CA0DCBB}"/>
              </a:ext>
            </a:extLst>
          </p:cNvPr>
          <p:cNvSpPr txBox="1"/>
          <p:nvPr/>
        </p:nvSpPr>
        <p:spPr>
          <a:xfrm>
            <a:off x="8554017" y="4641989"/>
            <a:ext cx="1692499" cy="707886"/>
          </a:xfrm>
          <a:prstGeom prst="rect">
            <a:avLst/>
          </a:prstGeom>
          <a:solidFill>
            <a:srgbClr val="A3759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Júda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2D94AC39-CA5F-485E-F1DD-4B608653EBD4}"/>
              </a:ext>
            </a:extLst>
          </p:cNvPr>
          <p:cNvCxnSpPr>
            <a:cxnSpLocks/>
          </p:cNvCxnSpPr>
          <p:nvPr/>
        </p:nvCxnSpPr>
        <p:spPr>
          <a:xfrm flipH="1">
            <a:off x="4516916" y="4995932"/>
            <a:ext cx="3784119" cy="0"/>
          </a:xfrm>
          <a:prstGeom prst="straightConnector1">
            <a:avLst/>
          </a:prstGeom>
          <a:ln w="38100">
            <a:solidFill>
              <a:srgbClr val="A375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9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1C57A02-C4D1-BDDA-C63D-79FC5087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5253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133C95CF-EBF7-06B9-0677-ABC28571D85A}"/>
              </a:ext>
            </a:extLst>
          </p:cNvPr>
          <p:cNvCxnSpPr>
            <a:cxnSpLocks/>
          </p:cNvCxnSpPr>
          <p:nvPr/>
        </p:nvCxnSpPr>
        <p:spPr>
          <a:xfrm flipH="1">
            <a:off x="5078776" y="1122363"/>
            <a:ext cx="3222259" cy="1532702"/>
          </a:xfrm>
          <a:prstGeom prst="straightConnector1">
            <a:avLst/>
          </a:prstGeom>
          <a:ln w="38100">
            <a:solidFill>
              <a:srgbClr val="90A7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C6B4BBE7-7D43-D9AD-BF7A-159E8CDC41D2}"/>
              </a:ext>
            </a:extLst>
          </p:cNvPr>
          <p:cNvSpPr txBox="1"/>
          <p:nvPr/>
        </p:nvSpPr>
        <p:spPr>
          <a:xfrm>
            <a:off x="8554018" y="676345"/>
            <a:ext cx="2617086" cy="1323439"/>
          </a:xfrm>
          <a:prstGeom prst="rect">
            <a:avLst/>
          </a:prstGeom>
          <a:solidFill>
            <a:srgbClr val="90A755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Jeroboám</a:t>
            </a:r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király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044B939-2E8C-B525-4A69-7748FEE53F77}"/>
              </a:ext>
            </a:extLst>
          </p:cNvPr>
          <p:cNvSpPr txBox="1"/>
          <p:nvPr/>
        </p:nvSpPr>
        <p:spPr>
          <a:xfrm>
            <a:off x="8554017" y="4641989"/>
            <a:ext cx="2617086" cy="1323439"/>
          </a:xfrm>
          <a:prstGeom prst="rect">
            <a:avLst/>
          </a:prstGeom>
          <a:solidFill>
            <a:srgbClr val="A3759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Roboám király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10391DDB-D26D-EB3E-FD97-B5478640391F}"/>
              </a:ext>
            </a:extLst>
          </p:cNvPr>
          <p:cNvCxnSpPr>
            <a:cxnSpLocks/>
          </p:cNvCxnSpPr>
          <p:nvPr/>
        </p:nvCxnSpPr>
        <p:spPr>
          <a:xfrm flipH="1" flipV="1">
            <a:off x="4186410" y="4759287"/>
            <a:ext cx="4114625" cy="236645"/>
          </a:xfrm>
          <a:prstGeom prst="straightConnector1">
            <a:avLst/>
          </a:prstGeom>
          <a:ln w="38100">
            <a:solidFill>
              <a:srgbClr val="A375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0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18132E58-046F-04F6-4310-A2D66DAEF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82671"/>
              </p:ext>
            </p:extLst>
          </p:nvPr>
        </p:nvGraphicFramePr>
        <p:xfrm>
          <a:off x="62134" y="129539"/>
          <a:ext cx="6795905" cy="659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3213">
                  <a:extLst>
                    <a:ext uri="{9D8B030D-6E8A-4147-A177-3AD203B41FA5}">
                      <a16:colId xmlns:a16="http://schemas.microsoft.com/office/drawing/2014/main" val="3103218989"/>
                    </a:ext>
                  </a:extLst>
                </a:gridCol>
                <a:gridCol w="2600804">
                  <a:extLst>
                    <a:ext uri="{9D8B030D-6E8A-4147-A177-3AD203B41FA5}">
                      <a16:colId xmlns:a16="http://schemas.microsoft.com/office/drawing/2014/main" val="2046181469"/>
                    </a:ext>
                  </a:extLst>
                </a:gridCol>
                <a:gridCol w="2631888">
                  <a:extLst>
                    <a:ext uri="{9D8B030D-6E8A-4147-A177-3AD203B41FA5}">
                      <a16:colId xmlns:a16="http://schemas.microsoft.com/office/drawing/2014/main" val="218515363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Időszak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Király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Próféta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94784574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931 – 910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 Jeroboám király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Ahija</a:t>
                      </a: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próféta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22391255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910 – 909 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Nádáb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Júda-beli névtelen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28414286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909 – 886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Baása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Jéhu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83050113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886 – 886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Elah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41582793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885 – 884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Zimri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209372640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885 – 874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Omri (Samária)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09798232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874 – 853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Akháb és Jezábel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Illés, 3 névtelen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318619432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853 – 852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Akházia, Akháb fia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88091605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852 – 841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Jórám, Akháb fia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Mikeás, Elizeus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366264419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 – 814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Jéhu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437278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814 – 798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Joakház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20080055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798 – 782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Jóás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730710373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793 – 753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II. Jeroboám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Ámos, </a:t>
                      </a:r>
                      <a:r>
                        <a:rPr lang="hu-H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Hóseás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28053539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753 – 752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Zakariás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19093201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Sallum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47289298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752 – 742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Menáhem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228056115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742 – 740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Pekája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355809145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740 – 732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Pekah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Obed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424887981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732 – 722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Hóseás</a:t>
                      </a:r>
                      <a:endParaRPr lang="hu-HU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27" marR="64927" marT="0" marB="0"/>
                </a:tc>
                <a:extLst>
                  <a:ext uri="{0D108BD9-81ED-4DB2-BD59-A6C34878D82A}">
                    <a16:rowId xmlns:a16="http://schemas.microsoft.com/office/drawing/2014/main" val="1893116351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782143D-9925-FBCC-46E4-7ABE59C35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75" y="0"/>
            <a:ext cx="5253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DAC2F04-2774-5403-57A9-121BB2BCD81D}"/>
              </a:ext>
            </a:extLst>
          </p:cNvPr>
          <p:cNvCxnSpPr>
            <a:cxnSpLocks/>
          </p:cNvCxnSpPr>
          <p:nvPr/>
        </p:nvCxnSpPr>
        <p:spPr>
          <a:xfrm flipH="1">
            <a:off x="10264140" y="1122363"/>
            <a:ext cx="1028700" cy="1369377"/>
          </a:xfrm>
          <a:prstGeom prst="straightConnector1">
            <a:avLst/>
          </a:prstGeom>
          <a:ln w="38100">
            <a:solidFill>
              <a:srgbClr val="90A75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4A94EE17-1B87-27C7-CF68-ACEBD4503CDB}"/>
              </a:ext>
            </a:extLst>
          </p:cNvPr>
          <p:cNvSpPr txBox="1"/>
          <p:nvPr/>
        </p:nvSpPr>
        <p:spPr>
          <a:xfrm>
            <a:off x="10310712" y="322402"/>
            <a:ext cx="1692499" cy="707886"/>
          </a:xfrm>
          <a:prstGeom prst="rect">
            <a:avLst/>
          </a:prstGeom>
          <a:solidFill>
            <a:srgbClr val="90A755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Izrael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9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2898F747-81C3-C722-76C2-CD205BF76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55943"/>
              </p:ext>
            </p:extLst>
          </p:nvPr>
        </p:nvGraphicFramePr>
        <p:xfrm>
          <a:off x="130366" y="228807"/>
          <a:ext cx="7350087" cy="6109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25">
                  <a:extLst>
                    <a:ext uri="{9D8B030D-6E8A-4147-A177-3AD203B41FA5}">
                      <a16:colId xmlns:a16="http://schemas.microsoft.com/office/drawing/2014/main" val="750535226"/>
                    </a:ext>
                  </a:extLst>
                </a:gridCol>
                <a:gridCol w="3018622">
                  <a:extLst>
                    <a:ext uri="{9D8B030D-6E8A-4147-A177-3AD203B41FA5}">
                      <a16:colId xmlns:a16="http://schemas.microsoft.com/office/drawing/2014/main" val="2736670868"/>
                    </a:ext>
                  </a:extLst>
                </a:gridCol>
                <a:gridCol w="3095740">
                  <a:extLst>
                    <a:ext uri="{9D8B030D-6E8A-4147-A177-3AD203B41FA5}">
                      <a16:colId xmlns:a16="http://schemas.microsoft.com/office/drawing/2014/main" val="3826022453"/>
                    </a:ext>
                  </a:extLst>
                </a:gridCol>
              </a:tblGrid>
              <a:tr h="329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Időszak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Király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Próféta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1536456321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931 – 913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Roboám király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Semája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próféta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743061732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913 - 911 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Abija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716293639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911 – 869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Asza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Azarjáhú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Obed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Hanáni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479839586"/>
                  </a:ext>
                </a:extLst>
              </a:tr>
              <a:tr h="350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872 – 848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Josafát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Jéhu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Hajáziel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Eliézer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Elizeus, Illés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126484028"/>
                  </a:ext>
                </a:extLst>
              </a:tr>
              <a:tr h="738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854 – 841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Jórám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(felesége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Athália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Izrael királyának,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Akhábnak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és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Jézabelnek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leánya)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1160198396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Akházia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fiúk kerül a trónra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701124659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841 – 835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Athália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a véres kezű királynő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778311503"/>
                  </a:ext>
                </a:extLst>
              </a:tr>
              <a:tr h="813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835 – 796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Joás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Akházia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egyetlen életben hagyott gyermeke kerül a trónra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Jójada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pap segítségével.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Atháliát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megölik)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Zakariás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780891945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796 – 767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Amaziás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névtelen, Jónás?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379323533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790 – 739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Azáriás (Uzziás)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790336963"/>
                  </a:ext>
                </a:extLst>
              </a:tr>
              <a:tr h="331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 – 731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Jothám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Zakariás, Ámos,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Hóseás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Ézsaiás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00705990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735 – 715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Akház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Mikeás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0215030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58CF9D5A-3E33-CB19-3B24-CA2A4AE5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43" y="463879"/>
            <a:ext cx="4542400" cy="59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D82F2F9-1418-4584-313C-6104213B9471}"/>
              </a:ext>
            </a:extLst>
          </p:cNvPr>
          <p:cNvSpPr txBox="1"/>
          <p:nvPr/>
        </p:nvSpPr>
        <p:spPr>
          <a:xfrm>
            <a:off x="10607508" y="5242641"/>
            <a:ext cx="1307855" cy="707886"/>
          </a:xfrm>
          <a:prstGeom prst="rect">
            <a:avLst/>
          </a:prstGeom>
          <a:solidFill>
            <a:srgbClr val="A3759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Júda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EC18D999-809D-485A-6B06-61664C76C934}"/>
              </a:ext>
            </a:extLst>
          </p:cNvPr>
          <p:cNvCxnSpPr>
            <a:cxnSpLocks/>
          </p:cNvCxnSpPr>
          <p:nvPr/>
        </p:nvCxnSpPr>
        <p:spPr>
          <a:xfrm flipH="1">
            <a:off x="9675124" y="5242641"/>
            <a:ext cx="859994" cy="0"/>
          </a:xfrm>
          <a:prstGeom prst="straightConnector1">
            <a:avLst/>
          </a:prstGeom>
          <a:ln w="38100">
            <a:solidFill>
              <a:srgbClr val="A375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6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5A9EB931-78D3-F90D-753F-1C15D3AC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46070"/>
              </p:ext>
            </p:extLst>
          </p:nvPr>
        </p:nvGraphicFramePr>
        <p:xfrm>
          <a:off x="133121" y="1630927"/>
          <a:ext cx="7347332" cy="4087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725">
                  <a:extLst>
                    <a:ext uri="{9D8B030D-6E8A-4147-A177-3AD203B41FA5}">
                      <a16:colId xmlns:a16="http://schemas.microsoft.com/office/drawing/2014/main" val="2421279139"/>
                    </a:ext>
                  </a:extLst>
                </a:gridCol>
                <a:gridCol w="3434508">
                  <a:extLst>
                    <a:ext uri="{9D8B030D-6E8A-4147-A177-3AD203B41FA5}">
                      <a16:colId xmlns:a16="http://schemas.microsoft.com/office/drawing/2014/main" val="227636821"/>
                    </a:ext>
                  </a:extLst>
                </a:gridCol>
                <a:gridCol w="2677099">
                  <a:extLst>
                    <a:ext uri="{9D8B030D-6E8A-4147-A177-3AD203B41FA5}">
                      <a16:colId xmlns:a16="http://schemas.microsoft.com/office/drawing/2014/main" val="3532617057"/>
                    </a:ext>
                  </a:extLst>
                </a:gridCol>
              </a:tblGrid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729 – 686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Ezékiás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1227252267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697 – 641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Manassé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10758084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641 – 639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Náhum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498729682"/>
                  </a:ext>
                </a:extLst>
              </a:tr>
              <a:tr h="427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639 – 608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Jósiás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Jóel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?, </a:t>
                      </a:r>
                      <a:r>
                        <a:rPr lang="hu-H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Hulda</a:t>
                      </a: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Zofóniás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781742156"/>
                  </a:ext>
                </a:extLst>
              </a:tr>
              <a:tr h="3295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608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Joakház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335315645"/>
                  </a:ext>
                </a:extLst>
              </a:tr>
              <a:tr h="37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608 – 597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Jójakim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Jeremiás (626 – 586)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1954932157"/>
                  </a:ext>
                </a:extLst>
              </a:tr>
              <a:tr h="1090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606/5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Nebukodonozor, az újbabilóni birodalom feje meghódítja Jeruzsálemet. Az első fogolycsapatokat deportálják. A 70 éves babilóni fogság kezdete.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2751532971"/>
                  </a:ext>
                </a:extLst>
              </a:tr>
              <a:tr h="407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597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Jojakin (Jóákim)</a:t>
                      </a:r>
                      <a:endParaRPr lang="hu-HU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Abdiás?, Ezékiel, Dániel</a:t>
                      </a:r>
                      <a:endParaRPr lang="hu-H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3129854154"/>
                  </a:ext>
                </a:extLst>
              </a:tr>
            </a:tbl>
          </a:graphicData>
        </a:graphic>
      </p:graphicFrame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9ED919A6-7892-226C-6039-8D00924A2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94957"/>
              </p:ext>
            </p:extLst>
          </p:nvPr>
        </p:nvGraphicFramePr>
        <p:xfrm>
          <a:off x="133122" y="1301328"/>
          <a:ext cx="7347331" cy="329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504">
                  <a:extLst>
                    <a:ext uri="{9D8B030D-6E8A-4147-A177-3AD203B41FA5}">
                      <a16:colId xmlns:a16="http://schemas.microsoft.com/office/drawing/2014/main" val="2151729044"/>
                    </a:ext>
                  </a:extLst>
                </a:gridCol>
                <a:gridCol w="3429711">
                  <a:extLst>
                    <a:ext uri="{9D8B030D-6E8A-4147-A177-3AD203B41FA5}">
                      <a16:colId xmlns:a16="http://schemas.microsoft.com/office/drawing/2014/main" val="1505659290"/>
                    </a:ext>
                  </a:extLst>
                </a:gridCol>
                <a:gridCol w="2688116">
                  <a:extLst>
                    <a:ext uri="{9D8B030D-6E8A-4147-A177-3AD203B41FA5}">
                      <a16:colId xmlns:a16="http://schemas.microsoft.com/office/drawing/2014/main" val="2960695642"/>
                    </a:ext>
                  </a:extLst>
                </a:gridCol>
              </a:tblGrid>
              <a:tr h="329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</a:rPr>
                        <a:t>Időszak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</a:rPr>
                        <a:t>Király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800" dirty="0">
                          <a:effectLst/>
                        </a:rPr>
                        <a:t>Próféta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287" marR="32287" marT="0" marB="0"/>
                </a:tc>
                <a:extLst>
                  <a:ext uri="{0D108BD9-81ED-4DB2-BD59-A6C34878D82A}">
                    <a16:rowId xmlns:a16="http://schemas.microsoft.com/office/drawing/2014/main" val="549187511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F0A59BAA-8FCB-B38E-BD4B-F0ED832E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43" y="463879"/>
            <a:ext cx="4542400" cy="59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70FBAB9-69B6-B12E-926B-A3FA9C2B906D}"/>
              </a:ext>
            </a:extLst>
          </p:cNvPr>
          <p:cNvSpPr txBox="1"/>
          <p:nvPr/>
        </p:nvSpPr>
        <p:spPr>
          <a:xfrm>
            <a:off x="10607508" y="5242641"/>
            <a:ext cx="1307855" cy="707886"/>
          </a:xfrm>
          <a:prstGeom prst="rect">
            <a:avLst/>
          </a:prstGeom>
          <a:solidFill>
            <a:srgbClr val="A37592"/>
          </a:solidFill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Júda</a:t>
            </a:r>
            <a:endParaRPr lang="hu-HU" sz="1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F0E59E2F-88AE-2EAB-C1FC-6DDCCDFE3E9F}"/>
              </a:ext>
            </a:extLst>
          </p:cNvPr>
          <p:cNvCxnSpPr>
            <a:cxnSpLocks/>
          </p:cNvCxnSpPr>
          <p:nvPr/>
        </p:nvCxnSpPr>
        <p:spPr>
          <a:xfrm flipH="1">
            <a:off x="9675124" y="5242641"/>
            <a:ext cx="859994" cy="0"/>
          </a:xfrm>
          <a:prstGeom prst="straightConnector1">
            <a:avLst/>
          </a:prstGeom>
          <a:ln w="38100">
            <a:solidFill>
              <a:srgbClr val="A375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4BC389-C064-6C6F-AC95-156EA728DFA9}"/>
              </a:ext>
            </a:extLst>
          </p:cNvPr>
          <p:cNvSpPr txBox="1"/>
          <p:nvPr/>
        </p:nvSpPr>
        <p:spPr>
          <a:xfrm>
            <a:off x="9144" y="-8623"/>
            <a:ext cx="12182856" cy="686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3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Állandó háborúskodás folyt Roboám és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Jeroboám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közt. </a:t>
            </a:r>
            <a:r>
              <a:rPr lang="hu-HU" sz="33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Azután Roboám pihenni tért őseihez, és eltemették ősei mellé Dávid városában. Anyja egy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Naamá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nevű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ammóni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asszony volt. Utána a fia,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Abijjá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lett a király. </a:t>
            </a:r>
            <a:r>
              <a:rPr lang="hu-HU" sz="33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Jeroboám királynak,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Nebát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fiának a tizennyolcadik évében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Abijjá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lett Júda királya. </a:t>
            </a:r>
            <a:r>
              <a:rPr lang="hu-HU" sz="33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Három évig uralkodott Jeruzsálemben. Anyjának a neve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Maaká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volt,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Abisálóm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leánya. </a:t>
            </a:r>
            <a:r>
              <a:rPr lang="hu-HU" sz="33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Folytatta apjának a vétkeit, amiket az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őelőtte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elkövetett, és szíve nem volt olyan teljesen Istené, az </a:t>
            </a:r>
            <a:r>
              <a:rPr lang="hu-HU" sz="33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ÚRé</a:t>
            </a:r>
            <a:r>
              <a:rPr lang="hu-HU" sz="33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mint ősének, Dávidnak a szíve.</a:t>
            </a:r>
            <a:endParaRPr lang="hu-HU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5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2EAD4F-34A3-2322-C98A-418273BB8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84" y="1729991"/>
            <a:ext cx="3398015" cy="33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A3A100D-6894-5A3A-4A02-235F00ECE275}"/>
              </a:ext>
            </a:extLst>
          </p:cNvPr>
          <p:cNvSpPr txBox="1"/>
          <p:nvPr/>
        </p:nvSpPr>
        <p:spPr>
          <a:xfrm>
            <a:off x="320177" y="2194978"/>
            <a:ext cx="7950507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Asza király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Kr.e. 911 – 869 uralkodott</a:t>
            </a:r>
          </a:p>
        </p:txBody>
      </p:sp>
    </p:spTree>
    <p:extLst>
      <p:ext uri="{BB962C8B-B14F-4D97-AF65-F5344CB8AC3E}">
        <p14:creationId xmlns:p14="http://schemas.microsoft.com/office/powerpoint/2010/main" val="165805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A2BCE23-9990-27A0-8F7E-A820B4C51BBB}"/>
              </a:ext>
            </a:extLst>
          </p:cNvPr>
          <p:cNvSpPr txBox="1"/>
          <p:nvPr/>
        </p:nvSpPr>
        <p:spPr>
          <a:xfrm>
            <a:off x="0" y="1513025"/>
            <a:ext cx="12191999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Kikergette a férfiparáznákat az országból, és eltávolította az összes bálványokat, amelyeket </a:t>
            </a:r>
            <a:r>
              <a:rPr lang="hu-HU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elődei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készítettek.” </a:t>
            </a: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15, 12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5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8057E70-C46A-F05D-EE1E-86569351495B}"/>
              </a:ext>
            </a:extLst>
          </p:cNvPr>
          <p:cNvSpPr txBox="1"/>
          <p:nvPr/>
        </p:nvSpPr>
        <p:spPr>
          <a:xfrm>
            <a:off x="11016" y="23224"/>
            <a:ext cx="12180984" cy="6881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 azt tette, amit 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jónak és helyesnek tartott Istene, az ÚR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hu-HU" sz="27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Eltávolította az idegen oltárokat és az áldozóhalmokat, összetörte a szent oszlopokat és kivágta a szent fákat.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2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júdaiaknak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pedig megparancsolta, hogy őseik Istenét, 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7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URat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keressék, és teljesítsék a törvényt és a parancsolatokat. </a:t>
            </a:r>
            <a:r>
              <a:rPr lang="hu-HU" sz="27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Eltávolította Júda összes városából az áldozóhalmokat és a tömjénező oltárokat, és uralkodása alatt béke volt az országban.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2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Épített Júdában megerősített városokat, mert béke volt az országban. </a:t>
            </a:r>
            <a:r>
              <a:rPr lang="hu-H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viseltek ellene háborút azokban az években, mert nyugalmat adott neki az ÚR. </a:t>
            </a:r>
            <a:r>
              <a:rPr lang="hu-HU" sz="2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Ezt mondta a </a:t>
            </a:r>
            <a:r>
              <a:rPr lang="hu-HU" sz="2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júdaiaknak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Építsük ki ezeket a városokat, vegyük őket körül várfallal, lássuk el tornyokkal, kapukkal és </a:t>
            </a:r>
            <a:r>
              <a:rPr lang="hu-HU" sz="2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zárakkal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míg a mienk az ország, mert kerestük Istenünket, az </a:t>
            </a:r>
            <a:r>
              <a:rPr lang="hu-HU" sz="2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URat</a:t>
            </a:r>
            <a:r>
              <a:rPr lang="hu-H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ő nyugalmat adott nekünk mindenfelől. El is végezték sikeresen az építkezést.”</a:t>
            </a:r>
            <a:r>
              <a:rPr lang="hu-H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hu-HU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Krón</a:t>
            </a:r>
            <a:r>
              <a:rPr lang="hu-H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14,1-6</a:t>
            </a:r>
            <a:endParaRPr lang="hu-HU" sz="27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6" name="Picture 2" descr="Ayahuasca-szeánsz: a sámánok ősi rituáléja">
            <a:extLst>
              <a:ext uri="{FF2B5EF4-FFF2-40B4-BE49-F238E27FC236}">
                <a16:creationId xmlns:a16="http://schemas.microsoft.com/office/drawing/2014/main" id="{B9FFDE41-0F0C-9321-6F4F-F0F0C1E5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0" y="1472616"/>
            <a:ext cx="5872820" cy="391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DA8D1945-B117-21DD-3A0F-92BFBC8F729F}"/>
              </a:ext>
            </a:extLst>
          </p:cNvPr>
          <p:cNvSpPr txBox="1"/>
          <p:nvPr/>
        </p:nvSpPr>
        <p:spPr>
          <a:xfrm>
            <a:off x="6084984" y="1768541"/>
            <a:ext cx="6103344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„meg akart tisztulni a szeánszon, fel akarta dolgozni a múltat, valamint megérteni a jelen történéseit.</a:t>
            </a:r>
            <a:r>
              <a:rPr lang="hu-H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71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435E23-ED48-304E-5036-2C1260B66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7567"/>
            <a:ext cx="3045948" cy="456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GRADO FEMININO: A DOADORA DA VIDA ASERÁ">
            <a:extLst>
              <a:ext uri="{FF2B5EF4-FFF2-40B4-BE49-F238E27FC236}">
                <a16:creationId xmlns:a16="http://schemas.microsoft.com/office/drawing/2014/main" id="{B879A287-6909-56D6-4862-A719795E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80" y="146104"/>
            <a:ext cx="3460959" cy="4568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0B546BE-3E38-6FD8-8EF6-7C818E0D34E9}"/>
              </a:ext>
            </a:extLst>
          </p:cNvPr>
          <p:cNvSpPr txBox="1"/>
          <p:nvPr/>
        </p:nvSpPr>
        <p:spPr>
          <a:xfrm>
            <a:off x="3701836" y="1089973"/>
            <a:ext cx="4788328" cy="2681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Asera</a:t>
            </a:r>
            <a:endParaRPr lang="hu-H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Baál kultuszban anyaistennő volt</a:t>
            </a:r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43E39FE-7A48-908A-80CF-38D8465C8A2B}"/>
              </a:ext>
            </a:extLst>
          </p:cNvPr>
          <p:cNvSpPr txBox="1"/>
          <p:nvPr/>
        </p:nvSpPr>
        <p:spPr>
          <a:xfrm>
            <a:off x="132202" y="5037432"/>
            <a:ext cx="11978837" cy="1490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Még anyját,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Maakát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megfosztotta anyakirálynői méltóságától, mert egy undok bálványt csináltatott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Asérá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tiszteletére.”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15,13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8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200CE32-0873-7383-BAB0-D4E1F981CC00}"/>
              </a:ext>
            </a:extLst>
          </p:cNvPr>
          <p:cNvSpPr txBox="1"/>
          <p:nvPr/>
        </p:nvSpPr>
        <p:spPr>
          <a:xfrm>
            <a:off x="11016" y="88437"/>
            <a:ext cx="12180984" cy="6681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Azután Isten lelke szállt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Azarjáhúra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Ódéd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fiára, 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kiment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elé, és ezt mondta neki: Hallgassatok rám,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egész Júda, meg Benjámin! Az ÚR veletek lesz, ha ti is ővele lesztek. Ha keresitek őt, megtaláljátok, de ha elhagyjátok, ő is elhagy benneteket. 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Hosszú ideig élt Izráel az igaz Isten nélkül, tanító pap nélkül és törvény nélkül. 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ha nyomorúságában megtért az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ÚRhoz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Izráel Istenéhez, és kereste őt, meg is találta. […] 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azonban legyetek erősek, ne lankadjatok el, mert tetteiteknek meglesz a jutalma! 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Ászá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meghallotta ezt a beszédet,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Ódéd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próféta prófétálását, összeszedte az erejét, és eltávolította az utálatos bálványokat Júda és Benjámin egész földjéről, meg azokból a városokból, amelyeket elfoglalt Efraim hegyvidékén. Ezután megújította az ÚR oltárát, amely az ÚR csarnoka előtt volt. </a:t>
            </a:r>
            <a:r>
              <a:rPr lang="hu-H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Majd összegyűjtötte egész Júdát, Benjámint és azokat, akik Efraim, </a:t>
            </a:r>
            <a:r>
              <a:rPr lang="hu-H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Manassé</a:t>
            </a:r>
            <a:r>
              <a:rPr lang="hu-H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Simeon törzséből jövevényként náluk laktak. Mert sokan átpártoltak hozzá Izráelből, amikor látták, hogy vele van Istene, az ÚR.” 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hu-H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Krón</a:t>
            </a:r>
            <a:r>
              <a:rPr lang="hu-H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14,1-4.7-9</a:t>
            </a:r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3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9B5C6CB-B51B-9EBA-8882-A77999A6E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7" y="983667"/>
            <a:ext cx="3566566" cy="573563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B1F1746-B8CB-7291-5792-832A46C862DB}"/>
              </a:ext>
            </a:extLst>
          </p:cNvPr>
          <p:cNvSpPr txBox="1"/>
          <p:nvPr/>
        </p:nvSpPr>
        <p:spPr>
          <a:xfrm>
            <a:off x="-237805" y="2036126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NÉP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842DD8E-D135-C4FD-B3F1-52D843F0FE0A}"/>
              </a:ext>
            </a:extLst>
          </p:cNvPr>
          <p:cNvSpPr txBox="1"/>
          <p:nvPr/>
        </p:nvSpPr>
        <p:spPr>
          <a:xfrm>
            <a:off x="7782475" y="2036126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IGE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6E51FF2-3D53-AD8D-2B2D-989DA3D11F7C}"/>
              </a:ext>
            </a:extLst>
          </p:cNvPr>
          <p:cNvSpPr txBox="1"/>
          <p:nvPr/>
        </p:nvSpPr>
        <p:spPr>
          <a:xfrm>
            <a:off x="3701836" y="2118584"/>
            <a:ext cx="478832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7F94FEB-676C-E2B5-1712-F2AA5C99AF87}"/>
              </a:ext>
            </a:extLst>
          </p:cNvPr>
          <p:cNvSpPr txBox="1"/>
          <p:nvPr/>
        </p:nvSpPr>
        <p:spPr>
          <a:xfrm>
            <a:off x="4208443" y="1294977"/>
            <a:ext cx="7763219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„Istennek kell inkább engedelmeskedni, mint az embereknek.</a:t>
            </a:r>
            <a:r>
              <a:rPr lang="hu-H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ApCsel 5,29</a:t>
            </a:r>
            <a:endParaRPr lang="hu-H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27300FF-6940-84C5-7358-8CA5E87EC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43" y="82722"/>
            <a:ext cx="5630905" cy="70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1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064B838-C8EA-DA70-698F-52A989AD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5" y="2411584"/>
            <a:ext cx="6288749" cy="3324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95F47E3-427F-4F0E-D2AD-F8F54F27EB2E}"/>
              </a:ext>
            </a:extLst>
          </p:cNvPr>
          <p:cNvSpPr txBox="1"/>
          <p:nvPr/>
        </p:nvSpPr>
        <p:spPr>
          <a:xfrm>
            <a:off x="819814" y="2756241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NÉP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706B3F4-ADEB-4D89-FF6B-BD75515995B8}"/>
              </a:ext>
            </a:extLst>
          </p:cNvPr>
          <p:cNvSpPr txBox="1"/>
          <p:nvPr/>
        </p:nvSpPr>
        <p:spPr>
          <a:xfrm>
            <a:off x="6583857" y="2689693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IGE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2F8EAA8-E68B-D9E2-1780-4A8EC910678E}"/>
              </a:ext>
            </a:extLst>
          </p:cNvPr>
          <p:cNvSpPr txBox="1"/>
          <p:nvPr/>
        </p:nvSpPr>
        <p:spPr>
          <a:xfrm>
            <a:off x="3745903" y="1584575"/>
            <a:ext cx="478832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5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487857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5F47E3-427F-4F0E-D2AD-F8F54F27EB2E}"/>
              </a:ext>
            </a:extLst>
          </p:cNvPr>
          <p:cNvSpPr txBox="1"/>
          <p:nvPr/>
        </p:nvSpPr>
        <p:spPr>
          <a:xfrm>
            <a:off x="271529" y="2720446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NÉP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706B3F4-ADEB-4D89-FF6B-BD75515995B8}"/>
              </a:ext>
            </a:extLst>
          </p:cNvPr>
          <p:cNvSpPr txBox="1"/>
          <p:nvPr/>
        </p:nvSpPr>
        <p:spPr>
          <a:xfrm>
            <a:off x="7063272" y="2715664"/>
            <a:ext cx="4788328" cy="99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IGE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2F8EAA8-E68B-D9E2-1780-4A8EC910678E}"/>
              </a:ext>
            </a:extLst>
          </p:cNvPr>
          <p:cNvSpPr txBox="1"/>
          <p:nvPr/>
        </p:nvSpPr>
        <p:spPr>
          <a:xfrm>
            <a:off x="3745903" y="1584575"/>
            <a:ext cx="478832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452E27F-892F-9DAC-744D-A2E07BECE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17" y="2652964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FA6BE13-2E31-51F4-0A50-4746ABC197E1}"/>
              </a:ext>
            </a:extLst>
          </p:cNvPr>
          <p:cNvSpPr txBox="1"/>
          <p:nvPr/>
        </p:nvSpPr>
        <p:spPr>
          <a:xfrm>
            <a:off x="9144" y="-124611"/>
            <a:ext cx="12182856" cy="693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Csak Dávidért adott neki Istene, az ÚR mécsest Jeruzsálemben, amikor fiában utódot támasztott, és megtartotta Jeruzsálemet.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Dávid ugyanis azt tette, amit helyesnek lát az ÚR, és egész életén át semmiben sem tért el attól, amit parancsolt neki, kivéve a hettita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Úriás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esetét.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Jeroboám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Roboám közt folyt háború tovább tartott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Abijjá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életében is.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Abijjá egyéb dolgai és minden tette meg van írva a Júda királyai történetéről szóló könyvben. Háború volt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Abijjá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Jeroboám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között.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Azután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Abijjá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pihenni tért őseihez, és eltemették Dávid városában. Utána a fia,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Ászá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lett a király. </a:t>
            </a:r>
            <a:r>
              <a:rPr lang="hu-HU" sz="3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Jeroboámnak, Izráel királyának a huszadik évében </a:t>
            </a:r>
            <a:r>
              <a:rPr lang="hu-HU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Ászá</a:t>
            </a:r>
            <a:r>
              <a:rPr lang="hu-H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lett Júda királya.</a:t>
            </a:r>
            <a:endParaRPr lang="hu-H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4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7693B2C-BBFD-1105-0623-4A25A33D0DDC}"/>
              </a:ext>
            </a:extLst>
          </p:cNvPr>
          <p:cNvSpPr txBox="1"/>
          <p:nvPr/>
        </p:nvSpPr>
        <p:spPr>
          <a:xfrm>
            <a:off x="0" y="200519"/>
            <a:ext cx="12192000" cy="6456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Akkor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Ászá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így kiáltott Istenéhez, az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ÚRhoz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neked nem nehéz segíteni az erőtlent a sokasággal szemben! Segíts meg bennünket,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URunk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Istenünk, mert rád támaszkodunk, és a te nevedben jöttünk ez ellen a tömeg ellen!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URam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te vagy a mi Istenünk, mutasd meg, hogy ember nem tehet ellened semmit!”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Krón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14,10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9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1C6A012-52AC-D068-8588-4449727FCD5C}"/>
              </a:ext>
            </a:extLst>
          </p:cNvPr>
          <p:cNvSpPr txBox="1"/>
          <p:nvPr/>
        </p:nvSpPr>
        <p:spPr>
          <a:xfrm>
            <a:off x="11016" y="2516302"/>
            <a:ext cx="12180984" cy="17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„…sokan átpártoltak hozzá Izráelből, amikor látták,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hogy vele van Istene, az ÚR.”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14,9b</a:t>
            </a:r>
          </a:p>
        </p:txBody>
      </p:sp>
    </p:spTree>
    <p:extLst>
      <p:ext uri="{BB962C8B-B14F-4D97-AF65-F5344CB8AC3E}">
        <p14:creationId xmlns:p14="http://schemas.microsoft.com/office/powerpoint/2010/main" val="1911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064B838-C8EA-DA70-698F-52A989AD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5" y="2411584"/>
            <a:ext cx="6288749" cy="332405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95F47E3-427F-4F0E-D2AD-F8F54F27EB2E}"/>
              </a:ext>
            </a:extLst>
          </p:cNvPr>
          <p:cNvSpPr txBox="1"/>
          <p:nvPr/>
        </p:nvSpPr>
        <p:spPr>
          <a:xfrm>
            <a:off x="637926" y="1949876"/>
            <a:ext cx="4788328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Abijjá</a:t>
            </a:r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király</a:t>
            </a:r>
          </a:p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NÉP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706B3F4-ADEB-4D89-FF6B-BD75515995B8}"/>
              </a:ext>
            </a:extLst>
          </p:cNvPr>
          <p:cNvSpPr txBox="1"/>
          <p:nvPr/>
        </p:nvSpPr>
        <p:spPr>
          <a:xfrm>
            <a:off x="6853879" y="1873255"/>
            <a:ext cx="4788328" cy="2015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Ászá</a:t>
            </a:r>
            <a:r>
              <a:rPr lang="hu-H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király</a:t>
            </a:r>
          </a:p>
          <a:p>
            <a:pPr algn="ctr">
              <a:lnSpc>
                <a:spcPct val="150000"/>
              </a:lnSpc>
            </a:pPr>
            <a:r>
              <a:rPr lang="hu-HU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IGE</a:t>
            </a:r>
            <a:r>
              <a:rPr lang="hu-H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szerű</a:t>
            </a:r>
            <a:endParaRPr lang="hu-HU" sz="36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2F8EAA8-E68B-D9E2-1780-4A8EC910678E}"/>
              </a:ext>
            </a:extLst>
          </p:cNvPr>
          <p:cNvSpPr txBox="1"/>
          <p:nvPr/>
        </p:nvSpPr>
        <p:spPr>
          <a:xfrm>
            <a:off x="3745903" y="1584575"/>
            <a:ext cx="4788328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VAGY</a:t>
            </a:r>
            <a:endParaRPr lang="hu-HU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3EDB9D4-EB72-AE64-73CA-FC20C2456AB2}"/>
              </a:ext>
            </a:extLst>
          </p:cNvPr>
          <p:cNvSpPr txBox="1"/>
          <p:nvPr/>
        </p:nvSpPr>
        <p:spPr>
          <a:xfrm>
            <a:off x="9144" y="-3"/>
            <a:ext cx="12182856" cy="6651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Negyvenegy évig uralkodott Jeruzsálemben. Anyjának a neve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Maaká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volt,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Abisálóm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leánya.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 azt tette, amit helyesnek lát az ÚR, őséhez, Dávidhoz hasonlóan.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Kikergette a férfiparáznákat az országból, és eltávolította az összes bálványokat, amelyeket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elődei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készítettek.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Még anyját,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Maakát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megfosztotta anyakirálynői méltóságától, mert egy undok bálványt csináltatott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Asérá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tiszteletére.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azonban kiirtotta ezt az undok bálványt, elégette a Kidrón-pataknál.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Bár az áldozóhalmok nem szűntek meg,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Ászá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szíve mégis teljesen az </a:t>
            </a:r>
            <a:r>
              <a:rPr lang="hu-H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ÚRé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volt egész életében.” 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14,30 – 15,14</a:t>
            </a:r>
          </a:p>
        </p:txBody>
      </p:sp>
    </p:spTree>
    <p:extLst>
      <p:ext uri="{BB962C8B-B14F-4D97-AF65-F5344CB8AC3E}">
        <p14:creationId xmlns:p14="http://schemas.microsoft.com/office/powerpoint/2010/main" val="409032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5842C48-638E-1C47-95C7-2C196F98D038}"/>
              </a:ext>
            </a:extLst>
          </p:cNvPr>
          <p:cNvSpPr txBox="1"/>
          <p:nvPr/>
        </p:nvSpPr>
        <p:spPr>
          <a:xfrm>
            <a:off x="163003" y="-423412"/>
            <a:ext cx="11862816" cy="309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hu-H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kettészakadt ország időszaka</a:t>
            </a:r>
            <a:endParaRPr lang="hu-HU" sz="9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14,30 – 15,14</a:t>
            </a:r>
            <a:endParaRPr lang="hu-HU" sz="13800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FB00B93-0D9F-E959-0871-B00B49E6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39" y="2636912"/>
            <a:ext cx="7866345" cy="44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ivonulás és a pusztai vándorl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4986532" y="2090929"/>
            <a:ext cx="2671865" cy="2923619"/>
          </a:xfrm>
          <a:custGeom>
            <a:avLst/>
            <a:gdLst>
              <a:gd name="connsiteX0" fmla="*/ 0 w 2003899"/>
              <a:gd name="connsiteY0" fmla="*/ 0 h 2192714"/>
              <a:gd name="connsiteX1" fmla="*/ 13716 w 2003899"/>
              <a:gd name="connsiteY1" fmla="*/ 4572 h 2192714"/>
              <a:gd name="connsiteX2" fmla="*/ 27432 w 2003899"/>
              <a:gd name="connsiteY2" fmla="*/ 45720 h 2192714"/>
              <a:gd name="connsiteX3" fmla="*/ 36576 w 2003899"/>
              <a:gd name="connsiteY3" fmla="*/ 73152 h 2192714"/>
              <a:gd name="connsiteX4" fmla="*/ 50292 w 2003899"/>
              <a:gd name="connsiteY4" fmla="*/ 82296 h 2192714"/>
              <a:gd name="connsiteX5" fmla="*/ 59436 w 2003899"/>
              <a:gd name="connsiteY5" fmla="*/ 96012 h 2192714"/>
              <a:gd name="connsiteX6" fmla="*/ 73152 w 2003899"/>
              <a:gd name="connsiteY6" fmla="*/ 105156 h 2192714"/>
              <a:gd name="connsiteX7" fmla="*/ 91440 w 2003899"/>
              <a:gd name="connsiteY7" fmla="*/ 132588 h 2192714"/>
              <a:gd name="connsiteX8" fmla="*/ 100584 w 2003899"/>
              <a:gd name="connsiteY8" fmla="*/ 146304 h 2192714"/>
              <a:gd name="connsiteX9" fmla="*/ 114300 w 2003899"/>
              <a:gd name="connsiteY9" fmla="*/ 196596 h 2192714"/>
              <a:gd name="connsiteX10" fmla="*/ 128016 w 2003899"/>
              <a:gd name="connsiteY10" fmla="*/ 205740 h 2192714"/>
              <a:gd name="connsiteX11" fmla="*/ 146304 w 2003899"/>
              <a:gd name="connsiteY11" fmla="*/ 214884 h 2192714"/>
              <a:gd name="connsiteX12" fmla="*/ 173736 w 2003899"/>
              <a:gd name="connsiteY12" fmla="*/ 224028 h 2192714"/>
              <a:gd name="connsiteX13" fmla="*/ 224028 w 2003899"/>
              <a:gd name="connsiteY13" fmla="*/ 242316 h 2192714"/>
              <a:gd name="connsiteX14" fmla="*/ 251460 w 2003899"/>
              <a:gd name="connsiteY14" fmla="*/ 260604 h 2192714"/>
              <a:gd name="connsiteX15" fmla="*/ 288036 w 2003899"/>
              <a:gd name="connsiteY15" fmla="*/ 265176 h 2192714"/>
              <a:gd name="connsiteX16" fmla="*/ 301752 w 2003899"/>
              <a:gd name="connsiteY16" fmla="*/ 292608 h 2192714"/>
              <a:gd name="connsiteX17" fmla="*/ 292608 w 2003899"/>
              <a:gd name="connsiteY17" fmla="*/ 347472 h 2192714"/>
              <a:gd name="connsiteX18" fmla="*/ 288036 w 2003899"/>
              <a:gd name="connsiteY18" fmla="*/ 361188 h 2192714"/>
              <a:gd name="connsiteX19" fmla="*/ 292608 w 2003899"/>
              <a:gd name="connsiteY19" fmla="*/ 429768 h 2192714"/>
              <a:gd name="connsiteX20" fmla="*/ 301752 w 2003899"/>
              <a:gd name="connsiteY20" fmla="*/ 443484 h 2192714"/>
              <a:gd name="connsiteX21" fmla="*/ 310896 w 2003899"/>
              <a:gd name="connsiteY21" fmla="*/ 470916 h 2192714"/>
              <a:gd name="connsiteX22" fmla="*/ 315468 w 2003899"/>
              <a:gd name="connsiteY22" fmla="*/ 484632 h 2192714"/>
              <a:gd name="connsiteX23" fmla="*/ 324612 w 2003899"/>
              <a:gd name="connsiteY23" fmla="*/ 502920 h 2192714"/>
              <a:gd name="connsiteX24" fmla="*/ 338328 w 2003899"/>
              <a:gd name="connsiteY24" fmla="*/ 544068 h 2192714"/>
              <a:gd name="connsiteX25" fmla="*/ 342900 w 2003899"/>
              <a:gd name="connsiteY25" fmla="*/ 557784 h 2192714"/>
              <a:gd name="connsiteX26" fmla="*/ 397764 w 2003899"/>
              <a:gd name="connsiteY26" fmla="*/ 585216 h 2192714"/>
              <a:gd name="connsiteX27" fmla="*/ 411480 w 2003899"/>
              <a:gd name="connsiteY27" fmla="*/ 589788 h 2192714"/>
              <a:gd name="connsiteX28" fmla="*/ 425196 w 2003899"/>
              <a:gd name="connsiteY28" fmla="*/ 594360 h 2192714"/>
              <a:gd name="connsiteX29" fmla="*/ 434340 w 2003899"/>
              <a:gd name="connsiteY29" fmla="*/ 608076 h 2192714"/>
              <a:gd name="connsiteX30" fmla="*/ 480060 w 2003899"/>
              <a:gd name="connsiteY30" fmla="*/ 621792 h 2192714"/>
              <a:gd name="connsiteX31" fmla="*/ 507492 w 2003899"/>
              <a:gd name="connsiteY31" fmla="*/ 640080 h 2192714"/>
              <a:gd name="connsiteX32" fmla="*/ 521208 w 2003899"/>
              <a:gd name="connsiteY32" fmla="*/ 649224 h 2192714"/>
              <a:gd name="connsiteX33" fmla="*/ 553212 w 2003899"/>
              <a:gd name="connsiteY33" fmla="*/ 672084 h 2192714"/>
              <a:gd name="connsiteX34" fmla="*/ 566928 w 2003899"/>
              <a:gd name="connsiteY34" fmla="*/ 676656 h 2192714"/>
              <a:gd name="connsiteX35" fmla="*/ 594360 w 2003899"/>
              <a:gd name="connsiteY35" fmla="*/ 694944 h 2192714"/>
              <a:gd name="connsiteX36" fmla="*/ 640080 w 2003899"/>
              <a:gd name="connsiteY36" fmla="*/ 722376 h 2192714"/>
              <a:gd name="connsiteX37" fmla="*/ 653796 w 2003899"/>
              <a:gd name="connsiteY37" fmla="*/ 736092 h 2192714"/>
              <a:gd name="connsiteX38" fmla="*/ 662940 w 2003899"/>
              <a:gd name="connsiteY38" fmla="*/ 749808 h 2192714"/>
              <a:gd name="connsiteX39" fmla="*/ 676656 w 2003899"/>
              <a:gd name="connsiteY39" fmla="*/ 768096 h 2192714"/>
              <a:gd name="connsiteX40" fmla="*/ 694944 w 2003899"/>
              <a:gd name="connsiteY40" fmla="*/ 795528 h 2192714"/>
              <a:gd name="connsiteX41" fmla="*/ 704088 w 2003899"/>
              <a:gd name="connsiteY41" fmla="*/ 809244 h 2192714"/>
              <a:gd name="connsiteX42" fmla="*/ 731520 w 2003899"/>
              <a:gd name="connsiteY42" fmla="*/ 832104 h 2192714"/>
              <a:gd name="connsiteX43" fmla="*/ 740664 w 2003899"/>
              <a:gd name="connsiteY43" fmla="*/ 859536 h 2192714"/>
              <a:gd name="connsiteX44" fmla="*/ 749808 w 2003899"/>
              <a:gd name="connsiteY44" fmla="*/ 896112 h 2192714"/>
              <a:gd name="connsiteX45" fmla="*/ 758952 w 2003899"/>
              <a:gd name="connsiteY45" fmla="*/ 923544 h 2192714"/>
              <a:gd name="connsiteX46" fmla="*/ 768096 w 2003899"/>
              <a:gd name="connsiteY46" fmla="*/ 955548 h 2192714"/>
              <a:gd name="connsiteX47" fmla="*/ 781812 w 2003899"/>
              <a:gd name="connsiteY47" fmla="*/ 973836 h 2192714"/>
              <a:gd name="connsiteX48" fmla="*/ 800100 w 2003899"/>
              <a:gd name="connsiteY48" fmla="*/ 1005840 h 2192714"/>
              <a:gd name="connsiteX49" fmla="*/ 804672 w 2003899"/>
              <a:gd name="connsiteY49" fmla="*/ 1019556 h 2192714"/>
              <a:gd name="connsiteX50" fmla="*/ 827532 w 2003899"/>
              <a:gd name="connsiteY50" fmla="*/ 1046988 h 2192714"/>
              <a:gd name="connsiteX51" fmla="*/ 841248 w 2003899"/>
              <a:gd name="connsiteY51" fmla="*/ 1051560 h 2192714"/>
              <a:gd name="connsiteX52" fmla="*/ 850392 w 2003899"/>
              <a:gd name="connsiteY52" fmla="*/ 1069848 h 2192714"/>
              <a:gd name="connsiteX53" fmla="*/ 854964 w 2003899"/>
              <a:gd name="connsiteY53" fmla="*/ 1088136 h 2192714"/>
              <a:gd name="connsiteX54" fmla="*/ 873252 w 2003899"/>
              <a:gd name="connsiteY54" fmla="*/ 1115568 h 2192714"/>
              <a:gd name="connsiteX55" fmla="*/ 896112 w 2003899"/>
              <a:gd name="connsiteY55" fmla="*/ 1161288 h 2192714"/>
              <a:gd name="connsiteX56" fmla="*/ 896112 w 2003899"/>
              <a:gd name="connsiteY56" fmla="*/ 1161288 h 2192714"/>
              <a:gd name="connsiteX57" fmla="*/ 905256 w 2003899"/>
              <a:gd name="connsiteY57" fmla="*/ 1193292 h 2192714"/>
              <a:gd name="connsiteX58" fmla="*/ 918972 w 2003899"/>
              <a:gd name="connsiteY58" fmla="*/ 1234440 h 2192714"/>
              <a:gd name="connsiteX59" fmla="*/ 923544 w 2003899"/>
              <a:gd name="connsiteY59" fmla="*/ 1248156 h 2192714"/>
              <a:gd name="connsiteX60" fmla="*/ 928116 w 2003899"/>
              <a:gd name="connsiteY60" fmla="*/ 1261872 h 2192714"/>
              <a:gd name="connsiteX61" fmla="*/ 941832 w 2003899"/>
              <a:gd name="connsiteY61" fmla="*/ 1284732 h 2192714"/>
              <a:gd name="connsiteX62" fmla="*/ 950976 w 2003899"/>
              <a:gd name="connsiteY62" fmla="*/ 1298448 h 2192714"/>
              <a:gd name="connsiteX63" fmla="*/ 955548 w 2003899"/>
              <a:gd name="connsiteY63" fmla="*/ 1312164 h 2192714"/>
              <a:gd name="connsiteX64" fmla="*/ 982980 w 2003899"/>
              <a:gd name="connsiteY64" fmla="*/ 1348740 h 2192714"/>
              <a:gd name="connsiteX65" fmla="*/ 996696 w 2003899"/>
              <a:gd name="connsiteY65" fmla="*/ 1371600 h 2192714"/>
              <a:gd name="connsiteX66" fmla="*/ 1005840 w 2003899"/>
              <a:gd name="connsiteY66" fmla="*/ 1389888 h 2192714"/>
              <a:gd name="connsiteX67" fmla="*/ 1019556 w 2003899"/>
              <a:gd name="connsiteY67" fmla="*/ 1403604 h 2192714"/>
              <a:gd name="connsiteX68" fmla="*/ 1028700 w 2003899"/>
              <a:gd name="connsiteY68" fmla="*/ 1421892 h 2192714"/>
              <a:gd name="connsiteX69" fmla="*/ 1037844 w 2003899"/>
              <a:gd name="connsiteY69" fmla="*/ 1449324 h 2192714"/>
              <a:gd name="connsiteX70" fmla="*/ 1056132 w 2003899"/>
              <a:gd name="connsiteY70" fmla="*/ 1476756 h 2192714"/>
              <a:gd name="connsiteX71" fmla="*/ 1065276 w 2003899"/>
              <a:gd name="connsiteY71" fmla="*/ 1490472 h 2192714"/>
              <a:gd name="connsiteX72" fmla="*/ 1074420 w 2003899"/>
              <a:gd name="connsiteY72" fmla="*/ 1531620 h 2192714"/>
              <a:gd name="connsiteX73" fmla="*/ 1083564 w 2003899"/>
              <a:gd name="connsiteY73" fmla="*/ 1545336 h 2192714"/>
              <a:gd name="connsiteX74" fmla="*/ 1088136 w 2003899"/>
              <a:gd name="connsiteY74" fmla="*/ 1559052 h 2192714"/>
              <a:gd name="connsiteX75" fmla="*/ 1106424 w 2003899"/>
              <a:gd name="connsiteY75" fmla="*/ 1586484 h 2192714"/>
              <a:gd name="connsiteX76" fmla="*/ 1120140 w 2003899"/>
              <a:gd name="connsiteY76" fmla="*/ 1618488 h 2192714"/>
              <a:gd name="connsiteX77" fmla="*/ 1129284 w 2003899"/>
              <a:gd name="connsiteY77" fmla="*/ 1645920 h 2192714"/>
              <a:gd name="connsiteX78" fmla="*/ 1143000 w 2003899"/>
              <a:gd name="connsiteY78" fmla="*/ 1687068 h 2192714"/>
              <a:gd name="connsiteX79" fmla="*/ 1147572 w 2003899"/>
              <a:gd name="connsiteY79" fmla="*/ 1700784 h 2192714"/>
              <a:gd name="connsiteX80" fmla="*/ 1152144 w 2003899"/>
              <a:gd name="connsiteY80" fmla="*/ 1719072 h 2192714"/>
              <a:gd name="connsiteX81" fmla="*/ 1161288 w 2003899"/>
              <a:gd name="connsiteY81" fmla="*/ 1746504 h 2192714"/>
              <a:gd name="connsiteX82" fmla="*/ 1165860 w 2003899"/>
              <a:gd name="connsiteY82" fmla="*/ 1773936 h 2192714"/>
              <a:gd name="connsiteX83" fmla="*/ 1179576 w 2003899"/>
              <a:gd name="connsiteY83" fmla="*/ 1787652 h 2192714"/>
              <a:gd name="connsiteX84" fmla="*/ 1188720 w 2003899"/>
              <a:gd name="connsiteY84" fmla="*/ 1801368 h 2192714"/>
              <a:gd name="connsiteX85" fmla="*/ 1202436 w 2003899"/>
              <a:gd name="connsiteY85" fmla="*/ 1819656 h 2192714"/>
              <a:gd name="connsiteX86" fmla="*/ 1211580 w 2003899"/>
              <a:gd name="connsiteY86" fmla="*/ 1833372 h 2192714"/>
              <a:gd name="connsiteX87" fmla="*/ 1216152 w 2003899"/>
              <a:gd name="connsiteY87" fmla="*/ 1847088 h 2192714"/>
              <a:gd name="connsiteX88" fmla="*/ 1229868 w 2003899"/>
              <a:gd name="connsiteY88" fmla="*/ 1856232 h 2192714"/>
              <a:gd name="connsiteX89" fmla="*/ 1243584 w 2003899"/>
              <a:gd name="connsiteY89" fmla="*/ 1883664 h 2192714"/>
              <a:gd name="connsiteX90" fmla="*/ 1248156 w 2003899"/>
              <a:gd name="connsiteY90" fmla="*/ 1897380 h 2192714"/>
              <a:gd name="connsiteX91" fmla="*/ 1275588 w 2003899"/>
              <a:gd name="connsiteY91" fmla="*/ 1915668 h 2192714"/>
              <a:gd name="connsiteX92" fmla="*/ 1280160 w 2003899"/>
              <a:gd name="connsiteY92" fmla="*/ 1929384 h 2192714"/>
              <a:gd name="connsiteX93" fmla="*/ 1284732 w 2003899"/>
              <a:gd name="connsiteY93" fmla="*/ 2011680 h 2192714"/>
              <a:gd name="connsiteX94" fmla="*/ 1298448 w 2003899"/>
              <a:gd name="connsiteY94" fmla="*/ 2020824 h 2192714"/>
              <a:gd name="connsiteX95" fmla="*/ 1371600 w 2003899"/>
              <a:gd name="connsiteY95" fmla="*/ 2025396 h 2192714"/>
              <a:gd name="connsiteX96" fmla="*/ 1399032 w 2003899"/>
              <a:gd name="connsiteY96" fmla="*/ 2048256 h 2192714"/>
              <a:gd name="connsiteX97" fmla="*/ 1467612 w 2003899"/>
              <a:gd name="connsiteY97" fmla="*/ 2057400 h 2192714"/>
              <a:gd name="connsiteX98" fmla="*/ 1536192 w 2003899"/>
              <a:gd name="connsiteY98" fmla="*/ 2052828 h 2192714"/>
              <a:gd name="connsiteX99" fmla="*/ 1554480 w 2003899"/>
              <a:gd name="connsiteY99" fmla="*/ 2029968 h 2192714"/>
              <a:gd name="connsiteX100" fmla="*/ 1581912 w 2003899"/>
              <a:gd name="connsiteY100" fmla="*/ 2002536 h 2192714"/>
              <a:gd name="connsiteX101" fmla="*/ 1618488 w 2003899"/>
              <a:gd name="connsiteY101" fmla="*/ 1997964 h 2192714"/>
              <a:gd name="connsiteX102" fmla="*/ 1632204 w 2003899"/>
              <a:gd name="connsiteY102" fmla="*/ 1984248 h 2192714"/>
              <a:gd name="connsiteX103" fmla="*/ 1655064 w 2003899"/>
              <a:gd name="connsiteY103" fmla="*/ 1979676 h 2192714"/>
              <a:gd name="connsiteX104" fmla="*/ 1696212 w 2003899"/>
              <a:gd name="connsiteY104" fmla="*/ 1975104 h 2192714"/>
              <a:gd name="connsiteX105" fmla="*/ 1769364 w 2003899"/>
              <a:gd name="connsiteY105" fmla="*/ 1970532 h 2192714"/>
              <a:gd name="connsiteX106" fmla="*/ 1801368 w 2003899"/>
              <a:gd name="connsiteY106" fmla="*/ 1988820 h 2192714"/>
              <a:gd name="connsiteX107" fmla="*/ 1815084 w 2003899"/>
              <a:gd name="connsiteY107" fmla="*/ 1993392 h 2192714"/>
              <a:gd name="connsiteX108" fmla="*/ 1842516 w 2003899"/>
              <a:gd name="connsiteY108" fmla="*/ 2011680 h 2192714"/>
              <a:gd name="connsiteX109" fmla="*/ 1856232 w 2003899"/>
              <a:gd name="connsiteY109" fmla="*/ 2020824 h 2192714"/>
              <a:gd name="connsiteX110" fmla="*/ 1883664 w 2003899"/>
              <a:gd name="connsiteY110" fmla="*/ 2029968 h 2192714"/>
              <a:gd name="connsiteX111" fmla="*/ 1911096 w 2003899"/>
              <a:gd name="connsiteY111" fmla="*/ 2066544 h 2192714"/>
              <a:gd name="connsiteX112" fmla="*/ 1929384 w 2003899"/>
              <a:gd name="connsiteY112" fmla="*/ 2093976 h 2192714"/>
              <a:gd name="connsiteX113" fmla="*/ 1938528 w 2003899"/>
              <a:gd name="connsiteY113" fmla="*/ 2107692 h 2192714"/>
              <a:gd name="connsiteX114" fmla="*/ 1952244 w 2003899"/>
              <a:gd name="connsiteY114" fmla="*/ 2116836 h 2192714"/>
              <a:gd name="connsiteX115" fmla="*/ 1970532 w 2003899"/>
              <a:gd name="connsiteY115" fmla="*/ 2144268 h 2192714"/>
              <a:gd name="connsiteX116" fmla="*/ 1984248 w 2003899"/>
              <a:gd name="connsiteY116" fmla="*/ 2157984 h 2192714"/>
              <a:gd name="connsiteX117" fmla="*/ 1993392 w 2003899"/>
              <a:gd name="connsiteY117" fmla="*/ 2171700 h 2192714"/>
              <a:gd name="connsiteX118" fmla="*/ 2002536 w 2003899"/>
              <a:gd name="connsiteY118" fmla="*/ 2189988 h 219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003899" h="2192714">
                <a:moveTo>
                  <a:pt x="0" y="0"/>
                </a:moveTo>
                <a:cubicBezTo>
                  <a:pt x="4572" y="1524"/>
                  <a:pt x="9953" y="1561"/>
                  <a:pt x="13716" y="4572"/>
                </a:cubicBezTo>
                <a:cubicBezTo>
                  <a:pt x="26905" y="15124"/>
                  <a:pt x="23807" y="31219"/>
                  <a:pt x="27432" y="45720"/>
                </a:cubicBezTo>
                <a:cubicBezTo>
                  <a:pt x="29770" y="55071"/>
                  <a:pt x="28556" y="67805"/>
                  <a:pt x="36576" y="73152"/>
                </a:cubicBezTo>
                <a:lnTo>
                  <a:pt x="50292" y="82296"/>
                </a:lnTo>
                <a:cubicBezTo>
                  <a:pt x="53340" y="86868"/>
                  <a:pt x="55551" y="92127"/>
                  <a:pt x="59436" y="96012"/>
                </a:cubicBezTo>
                <a:cubicBezTo>
                  <a:pt x="63321" y="99897"/>
                  <a:pt x="69534" y="101021"/>
                  <a:pt x="73152" y="105156"/>
                </a:cubicBezTo>
                <a:cubicBezTo>
                  <a:pt x="80389" y="113427"/>
                  <a:pt x="85344" y="123444"/>
                  <a:pt x="91440" y="132588"/>
                </a:cubicBezTo>
                <a:lnTo>
                  <a:pt x="100584" y="146304"/>
                </a:lnTo>
                <a:cubicBezTo>
                  <a:pt x="102010" y="153433"/>
                  <a:pt x="108946" y="193026"/>
                  <a:pt x="114300" y="196596"/>
                </a:cubicBezTo>
                <a:cubicBezTo>
                  <a:pt x="118872" y="199644"/>
                  <a:pt x="123245" y="203014"/>
                  <a:pt x="128016" y="205740"/>
                </a:cubicBezTo>
                <a:cubicBezTo>
                  <a:pt x="133934" y="209121"/>
                  <a:pt x="139976" y="212353"/>
                  <a:pt x="146304" y="214884"/>
                </a:cubicBezTo>
                <a:cubicBezTo>
                  <a:pt x="155253" y="218464"/>
                  <a:pt x="173736" y="224028"/>
                  <a:pt x="173736" y="224028"/>
                </a:cubicBezTo>
                <a:cubicBezTo>
                  <a:pt x="184408" y="256045"/>
                  <a:pt x="169518" y="225282"/>
                  <a:pt x="224028" y="242316"/>
                </a:cubicBezTo>
                <a:cubicBezTo>
                  <a:pt x="234517" y="245594"/>
                  <a:pt x="242316" y="254508"/>
                  <a:pt x="251460" y="260604"/>
                </a:cubicBezTo>
                <a:cubicBezTo>
                  <a:pt x="261683" y="267420"/>
                  <a:pt x="275844" y="263652"/>
                  <a:pt x="288036" y="265176"/>
                </a:cubicBezTo>
                <a:cubicBezTo>
                  <a:pt x="292659" y="272111"/>
                  <a:pt x="301752" y="283144"/>
                  <a:pt x="301752" y="292608"/>
                </a:cubicBezTo>
                <a:cubicBezTo>
                  <a:pt x="301752" y="309306"/>
                  <a:pt x="297423" y="330619"/>
                  <a:pt x="292608" y="347472"/>
                </a:cubicBezTo>
                <a:cubicBezTo>
                  <a:pt x="291284" y="352106"/>
                  <a:pt x="289560" y="356616"/>
                  <a:pt x="288036" y="361188"/>
                </a:cubicBezTo>
                <a:cubicBezTo>
                  <a:pt x="289560" y="384048"/>
                  <a:pt x="288841" y="407169"/>
                  <a:pt x="292608" y="429768"/>
                </a:cubicBezTo>
                <a:cubicBezTo>
                  <a:pt x="293511" y="435188"/>
                  <a:pt x="299520" y="438463"/>
                  <a:pt x="301752" y="443484"/>
                </a:cubicBezTo>
                <a:cubicBezTo>
                  <a:pt x="305667" y="452292"/>
                  <a:pt x="307848" y="461772"/>
                  <a:pt x="310896" y="470916"/>
                </a:cubicBezTo>
                <a:cubicBezTo>
                  <a:pt x="312420" y="475488"/>
                  <a:pt x="313313" y="480321"/>
                  <a:pt x="315468" y="484632"/>
                </a:cubicBezTo>
                <a:cubicBezTo>
                  <a:pt x="318516" y="490728"/>
                  <a:pt x="322081" y="496592"/>
                  <a:pt x="324612" y="502920"/>
                </a:cubicBezTo>
                <a:lnTo>
                  <a:pt x="338328" y="544068"/>
                </a:lnTo>
                <a:cubicBezTo>
                  <a:pt x="339852" y="548640"/>
                  <a:pt x="338890" y="555111"/>
                  <a:pt x="342900" y="557784"/>
                </a:cubicBezTo>
                <a:cubicBezTo>
                  <a:pt x="378352" y="581419"/>
                  <a:pt x="359906" y="572597"/>
                  <a:pt x="397764" y="585216"/>
                </a:cubicBezTo>
                <a:lnTo>
                  <a:pt x="411480" y="589788"/>
                </a:lnTo>
                <a:lnTo>
                  <a:pt x="425196" y="594360"/>
                </a:lnTo>
                <a:cubicBezTo>
                  <a:pt x="428244" y="598932"/>
                  <a:pt x="430455" y="604191"/>
                  <a:pt x="434340" y="608076"/>
                </a:cubicBezTo>
                <a:cubicBezTo>
                  <a:pt x="448201" y="621937"/>
                  <a:pt x="459916" y="618914"/>
                  <a:pt x="480060" y="621792"/>
                </a:cubicBezTo>
                <a:lnTo>
                  <a:pt x="507492" y="640080"/>
                </a:lnTo>
                <a:cubicBezTo>
                  <a:pt x="512064" y="643128"/>
                  <a:pt x="516812" y="645927"/>
                  <a:pt x="521208" y="649224"/>
                </a:cubicBezTo>
                <a:cubicBezTo>
                  <a:pt x="525350" y="652330"/>
                  <a:pt x="546527" y="668741"/>
                  <a:pt x="553212" y="672084"/>
                </a:cubicBezTo>
                <a:cubicBezTo>
                  <a:pt x="557523" y="674239"/>
                  <a:pt x="562715" y="674316"/>
                  <a:pt x="566928" y="676656"/>
                </a:cubicBezTo>
                <a:cubicBezTo>
                  <a:pt x="576535" y="681993"/>
                  <a:pt x="584530" y="690029"/>
                  <a:pt x="594360" y="694944"/>
                </a:cubicBezTo>
                <a:cubicBezTo>
                  <a:pt x="608791" y="702160"/>
                  <a:pt x="629046" y="711342"/>
                  <a:pt x="640080" y="722376"/>
                </a:cubicBezTo>
                <a:cubicBezTo>
                  <a:pt x="644652" y="726948"/>
                  <a:pt x="649657" y="731125"/>
                  <a:pt x="653796" y="736092"/>
                </a:cubicBezTo>
                <a:cubicBezTo>
                  <a:pt x="657314" y="740313"/>
                  <a:pt x="659746" y="745337"/>
                  <a:pt x="662940" y="749808"/>
                </a:cubicBezTo>
                <a:cubicBezTo>
                  <a:pt x="667369" y="756009"/>
                  <a:pt x="672286" y="761853"/>
                  <a:pt x="676656" y="768096"/>
                </a:cubicBezTo>
                <a:cubicBezTo>
                  <a:pt x="682958" y="777099"/>
                  <a:pt x="688848" y="786384"/>
                  <a:pt x="694944" y="795528"/>
                </a:cubicBezTo>
                <a:cubicBezTo>
                  <a:pt x="697992" y="800100"/>
                  <a:pt x="699516" y="806196"/>
                  <a:pt x="704088" y="809244"/>
                </a:cubicBezTo>
                <a:cubicBezTo>
                  <a:pt x="723184" y="821975"/>
                  <a:pt x="713919" y="814503"/>
                  <a:pt x="731520" y="832104"/>
                </a:cubicBezTo>
                <a:cubicBezTo>
                  <a:pt x="734568" y="841248"/>
                  <a:pt x="738326" y="850185"/>
                  <a:pt x="740664" y="859536"/>
                </a:cubicBezTo>
                <a:cubicBezTo>
                  <a:pt x="743712" y="871728"/>
                  <a:pt x="745834" y="884190"/>
                  <a:pt x="749808" y="896112"/>
                </a:cubicBezTo>
                <a:cubicBezTo>
                  <a:pt x="752856" y="905256"/>
                  <a:pt x="756614" y="914193"/>
                  <a:pt x="758952" y="923544"/>
                </a:cubicBezTo>
                <a:cubicBezTo>
                  <a:pt x="759942" y="927503"/>
                  <a:pt x="765181" y="950447"/>
                  <a:pt x="768096" y="955548"/>
                </a:cubicBezTo>
                <a:cubicBezTo>
                  <a:pt x="771877" y="962164"/>
                  <a:pt x="777240" y="967740"/>
                  <a:pt x="781812" y="973836"/>
                </a:cubicBezTo>
                <a:cubicBezTo>
                  <a:pt x="792295" y="1005285"/>
                  <a:pt x="777957" y="967089"/>
                  <a:pt x="800100" y="1005840"/>
                </a:cubicBezTo>
                <a:cubicBezTo>
                  <a:pt x="802491" y="1010024"/>
                  <a:pt x="802517" y="1015245"/>
                  <a:pt x="804672" y="1019556"/>
                </a:cubicBezTo>
                <a:cubicBezTo>
                  <a:pt x="808889" y="1027990"/>
                  <a:pt x="819948" y="1041932"/>
                  <a:pt x="827532" y="1046988"/>
                </a:cubicBezTo>
                <a:cubicBezTo>
                  <a:pt x="831542" y="1049661"/>
                  <a:pt x="836676" y="1050036"/>
                  <a:pt x="841248" y="1051560"/>
                </a:cubicBezTo>
                <a:cubicBezTo>
                  <a:pt x="844296" y="1057656"/>
                  <a:pt x="847999" y="1063466"/>
                  <a:pt x="850392" y="1069848"/>
                </a:cubicBezTo>
                <a:cubicBezTo>
                  <a:pt x="852598" y="1075732"/>
                  <a:pt x="852154" y="1082516"/>
                  <a:pt x="854964" y="1088136"/>
                </a:cubicBezTo>
                <a:cubicBezTo>
                  <a:pt x="859879" y="1097966"/>
                  <a:pt x="873252" y="1115568"/>
                  <a:pt x="873252" y="1115568"/>
                </a:cubicBezTo>
                <a:cubicBezTo>
                  <a:pt x="880489" y="1144518"/>
                  <a:pt x="874338" y="1128628"/>
                  <a:pt x="896112" y="1161288"/>
                </a:cubicBezTo>
                <a:lnTo>
                  <a:pt x="896112" y="1161288"/>
                </a:lnTo>
                <a:cubicBezTo>
                  <a:pt x="911477" y="1207383"/>
                  <a:pt x="888033" y="1135883"/>
                  <a:pt x="905256" y="1193292"/>
                </a:cubicBezTo>
                <a:lnTo>
                  <a:pt x="918972" y="1234440"/>
                </a:lnTo>
                <a:lnTo>
                  <a:pt x="923544" y="1248156"/>
                </a:lnTo>
                <a:cubicBezTo>
                  <a:pt x="925068" y="1252728"/>
                  <a:pt x="925636" y="1257739"/>
                  <a:pt x="928116" y="1261872"/>
                </a:cubicBezTo>
                <a:cubicBezTo>
                  <a:pt x="932688" y="1269492"/>
                  <a:pt x="937122" y="1277196"/>
                  <a:pt x="941832" y="1284732"/>
                </a:cubicBezTo>
                <a:cubicBezTo>
                  <a:pt x="944744" y="1289392"/>
                  <a:pt x="948519" y="1293533"/>
                  <a:pt x="950976" y="1298448"/>
                </a:cubicBezTo>
                <a:cubicBezTo>
                  <a:pt x="953131" y="1302759"/>
                  <a:pt x="953393" y="1307853"/>
                  <a:pt x="955548" y="1312164"/>
                </a:cubicBezTo>
                <a:cubicBezTo>
                  <a:pt x="961190" y="1323447"/>
                  <a:pt x="977092" y="1340329"/>
                  <a:pt x="982980" y="1348740"/>
                </a:cubicBezTo>
                <a:cubicBezTo>
                  <a:pt x="988076" y="1356020"/>
                  <a:pt x="992380" y="1363832"/>
                  <a:pt x="996696" y="1371600"/>
                </a:cubicBezTo>
                <a:cubicBezTo>
                  <a:pt x="1000006" y="1377558"/>
                  <a:pt x="1001879" y="1384342"/>
                  <a:pt x="1005840" y="1389888"/>
                </a:cubicBezTo>
                <a:cubicBezTo>
                  <a:pt x="1009598" y="1395149"/>
                  <a:pt x="1015798" y="1398343"/>
                  <a:pt x="1019556" y="1403604"/>
                </a:cubicBezTo>
                <a:cubicBezTo>
                  <a:pt x="1023517" y="1409150"/>
                  <a:pt x="1026169" y="1415564"/>
                  <a:pt x="1028700" y="1421892"/>
                </a:cubicBezTo>
                <a:cubicBezTo>
                  <a:pt x="1032280" y="1430841"/>
                  <a:pt x="1032497" y="1441304"/>
                  <a:pt x="1037844" y="1449324"/>
                </a:cubicBezTo>
                <a:lnTo>
                  <a:pt x="1056132" y="1476756"/>
                </a:lnTo>
                <a:lnTo>
                  <a:pt x="1065276" y="1490472"/>
                </a:lnTo>
                <a:cubicBezTo>
                  <a:pt x="1067032" y="1501008"/>
                  <a:pt x="1068792" y="1520365"/>
                  <a:pt x="1074420" y="1531620"/>
                </a:cubicBezTo>
                <a:cubicBezTo>
                  <a:pt x="1076877" y="1536535"/>
                  <a:pt x="1081107" y="1540421"/>
                  <a:pt x="1083564" y="1545336"/>
                </a:cubicBezTo>
                <a:cubicBezTo>
                  <a:pt x="1085719" y="1549647"/>
                  <a:pt x="1085796" y="1554839"/>
                  <a:pt x="1088136" y="1559052"/>
                </a:cubicBezTo>
                <a:cubicBezTo>
                  <a:pt x="1093473" y="1568659"/>
                  <a:pt x="1102949" y="1576058"/>
                  <a:pt x="1106424" y="1586484"/>
                </a:cubicBezTo>
                <a:cubicBezTo>
                  <a:pt x="1121141" y="1630635"/>
                  <a:pt x="1097541" y="1561992"/>
                  <a:pt x="1120140" y="1618488"/>
                </a:cubicBezTo>
                <a:cubicBezTo>
                  <a:pt x="1123720" y="1627437"/>
                  <a:pt x="1126236" y="1636776"/>
                  <a:pt x="1129284" y="1645920"/>
                </a:cubicBezTo>
                <a:lnTo>
                  <a:pt x="1143000" y="1687068"/>
                </a:lnTo>
                <a:cubicBezTo>
                  <a:pt x="1144524" y="1691640"/>
                  <a:pt x="1146403" y="1696109"/>
                  <a:pt x="1147572" y="1700784"/>
                </a:cubicBezTo>
                <a:cubicBezTo>
                  <a:pt x="1149096" y="1706880"/>
                  <a:pt x="1150338" y="1713053"/>
                  <a:pt x="1152144" y="1719072"/>
                </a:cubicBezTo>
                <a:cubicBezTo>
                  <a:pt x="1154914" y="1728304"/>
                  <a:pt x="1159703" y="1736997"/>
                  <a:pt x="1161288" y="1746504"/>
                </a:cubicBezTo>
                <a:cubicBezTo>
                  <a:pt x="1162812" y="1755648"/>
                  <a:pt x="1162095" y="1765465"/>
                  <a:pt x="1165860" y="1773936"/>
                </a:cubicBezTo>
                <a:cubicBezTo>
                  <a:pt x="1168486" y="1779845"/>
                  <a:pt x="1175437" y="1782685"/>
                  <a:pt x="1179576" y="1787652"/>
                </a:cubicBezTo>
                <a:cubicBezTo>
                  <a:pt x="1183094" y="1791873"/>
                  <a:pt x="1185526" y="1796897"/>
                  <a:pt x="1188720" y="1801368"/>
                </a:cubicBezTo>
                <a:cubicBezTo>
                  <a:pt x="1193149" y="1807569"/>
                  <a:pt x="1198007" y="1813455"/>
                  <a:pt x="1202436" y="1819656"/>
                </a:cubicBezTo>
                <a:cubicBezTo>
                  <a:pt x="1205630" y="1824127"/>
                  <a:pt x="1209123" y="1828457"/>
                  <a:pt x="1211580" y="1833372"/>
                </a:cubicBezTo>
                <a:cubicBezTo>
                  <a:pt x="1213735" y="1837683"/>
                  <a:pt x="1213141" y="1843325"/>
                  <a:pt x="1216152" y="1847088"/>
                </a:cubicBezTo>
                <a:cubicBezTo>
                  <a:pt x="1219585" y="1851379"/>
                  <a:pt x="1225296" y="1853184"/>
                  <a:pt x="1229868" y="1856232"/>
                </a:cubicBezTo>
                <a:cubicBezTo>
                  <a:pt x="1241360" y="1890708"/>
                  <a:pt x="1225858" y="1848212"/>
                  <a:pt x="1243584" y="1883664"/>
                </a:cubicBezTo>
                <a:cubicBezTo>
                  <a:pt x="1245739" y="1887975"/>
                  <a:pt x="1244748" y="1893972"/>
                  <a:pt x="1248156" y="1897380"/>
                </a:cubicBezTo>
                <a:cubicBezTo>
                  <a:pt x="1255927" y="1905151"/>
                  <a:pt x="1275588" y="1915668"/>
                  <a:pt x="1275588" y="1915668"/>
                </a:cubicBezTo>
                <a:cubicBezTo>
                  <a:pt x="1277112" y="1920240"/>
                  <a:pt x="1279703" y="1924586"/>
                  <a:pt x="1280160" y="1929384"/>
                </a:cubicBezTo>
                <a:cubicBezTo>
                  <a:pt x="1282765" y="1956735"/>
                  <a:pt x="1279344" y="1984739"/>
                  <a:pt x="1284732" y="2011680"/>
                </a:cubicBezTo>
                <a:cubicBezTo>
                  <a:pt x="1285810" y="2017068"/>
                  <a:pt x="1293020" y="2019967"/>
                  <a:pt x="1298448" y="2020824"/>
                </a:cubicBezTo>
                <a:cubicBezTo>
                  <a:pt x="1322581" y="2024634"/>
                  <a:pt x="1347216" y="2023872"/>
                  <a:pt x="1371600" y="2025396"/>
                </a:cubicBezTo>
                <a:cubicBezTo>
                  <a:pt x="1379839" y="2033635"/>
                  <a:pt x="1387893" y="2043482"/>
                  <a:pt x="1399032" y="2048256"/>
                </a:cubicBezTo>
                <a:cubicBezTo>
                  <a:pt x="1415343" y="2055246"/>
                  <a:pt x="1460107" y="2056718"/>
                  <a:pt x="1467612" y="2057400"/>
                </a:cubicBezTo>
                <a:cubicBezTo>
                  <a:pt x="1490472" y="2055876"/>
                  <a:pt x="1513593" y="2056595"/>
                  <a:pt x="1536192" y="2052828"/>
                </a:cubicBezTo>
                <a:cubicBezTo>
                  <a:pt x="1557019" y="2049357"/>
                  <a:pt x="1545451" y="2041577"/>
                  <a:pt x="1554480" y="2029968"/>
                </a:cubicBezTo>
                <a:cubicBezTo>
                  <a:pt x="1562419" y="2019760"/>
                  <a:pt x="1569080" y="2004140"/>
                  <a:pt x="1581912" y="2002536"/>
                </a:cubicBezTo>
                <a:lnTo>
                  <a:pt x="1618488" y="1997964"/>
                </a:lnTo>
                <a:cubicBezTo>
                  <a:pt x="1623060" y="1993392"/>
                  <a:pt x="1626421" y="1987140"/>
                  <a:pt x="1632204" y="1984248"/>
                </a:cubicBezTo>
                <a:cubicBezTo>
                  <a:pt x="1639155" y="1980773"/>
                  <a:pt x="1647371" y="1980775"/>
                  <a:pt x="1655064" y="1979676"/>
                </a:cubicBezTo>
                <a:cubicBezTo>
                  <a:pt x="1668726" y="1977724"/>
                  <a:pt x="1682496" y="1976628"/>
                  <a:pt x="1696212" y="1975104"/>
                </a:cubicBezTo>
                <a:cubicBezTo>
                  <a:pt x="1738174" y="1961117"/>
                  <a:pt x="1714053" y="1965001"/>
                  <a:pt x="1769364" y="1970532"/>
                </a:cubicBezTo>
                <a:cubicBezTo>
                  <a:pt x="1808043" y="1980202"/>
                  <a:pt x="1768681" y="1967029"/>
                  <a:pt x="1801368" y="1988820"/>
                </a:cubicBezTo>
                <a:cubicBezTo>
                  <a:pt x="1805378" y="1991493"/>
                  <a:pt x="1810871" y="1991052"/>
                  <a:pt x="1815084" y="1993392"/>
                </a:cubicBezTo>
                <a:cubicBezTo>
                  <a:pt x="1824691" y="1998729"/>
                  <a:pt x="1833372" y="2005584"/>
                  <a:pt x="1842516" y="2011680"/>
                </a:cubicBezTo>
                <a:cubicBezTo>
                  <a:pt x="1847088" y="2014728"/>
                  <a:pt x="1851019" y="2019086"/>
                  <a:pt x="1856232" y="2020824"/>
                </a:cubicBezTo>
                <a:lnTo>
                  <a:pt x="1883664" y="2029968"/>
                </a:lnTo>
                <a:cubicBezTo>
                  <a:pt x="1892808" y="2042160"/>
                  <a:pt x="1902642" y="2053864"/>
                  <a:pt x="1911096" y="2066544"/>
                </a:cubicBezTo>
                <a:lnTo>
                  <a:pt x="1929384" y="2093976"/>
                </a:lnTo>
                <a:cubicBezTo>
                  <a:pt x="1932432" y="2098548"/>
                  <a:pt x="1933956" y="2104644"/>
                  <a:pt x="1938528" y="2107692"/>
                </a:cubicBezTo>
                <a:lnTo>
                  <a:pt x="1952244" y="2116836"/>
                </a:lnTo>
                <a:cubicBezTo>
                  <a:pt x="1958340" y="2125980"/>
                  <a:pt x="1962761" y="2136497"/>
                  <a:pt x="1970532" y="2144268"/>
                </a:cubicBezTo>
                <a:cubicBezTo>
                  <a:pt x="1975104" y="2148840"/>
                  <a:pt x="1980109" y="2153017"/>
                  <a:pt x="1984248" y="2157984"/>
                </a:cubicBezTo>
                <a:cubicBezTo>
                  <a:pt x="1987766" y="2162205"/>
                  <a:pt x="1990935" y="2166785"/>
                  <a:pt x="1993392" y="2171700"/>
                </a:cubicBezTo>
                <a:cubicBezTo>
                  <a:pt x="2003899" y="2192714"/>
                  <a:pt x="1992207" y="2179659"/>
                  <a:pt x="2002536" y="2189988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64607"/>
            <a:endParaRPr lang="hu-HU" sz="1867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7648651" y="389603"/>
            <a:ext cx="3587123" cy="5062932"/>
          </a:xfrm>
          <a:custGeom>
            <a:avLst/>
            <a:gdLst>
              <a:gd name="connsiteX0" fmla="*/ 12379 w 2690342"/>
              <a:gd name="connsiteY0" fmla="*/ 3466999 h 3797199"/>
              <a:gd name="connsiteX1" fmla="*/ 54712 w 2690342"/>
              <a:gd name="connsiteY1" fmla="*/ 3500866 h 3797199"/>
              <a:gd name="connsiteX2" fmla="*/ 80112 w 2690342"/>
              <a:gd name="connsiteY2" fmla="*/ 3509332 h 3797199"/>
              <a:gd name="connsiteX3" fmla="*/ 88579 w 2690342"/>
              <a:gd name="connsiteY3" fmla="*/ 3534732 h 3797199"/>
              <a:gd name="connsiteX4" fmla="*/ 105512 w 2690342"/>
              <a:gd name="connsiteY4" fmla="*/ 3560132 h 3797199"/>
              <a:gd name="connsiteX5" fmla="*/ 122445 w 2690342"/>
              <a:gd name="connsiteY5" fmla="*/ 3619399 h 3797199"/>
              <a:gd name="connsiteX6" fmla="*/ 147845 w 2690342"/>
              <a:gd name="connsiteY6" fmla="*/ 3636332 h 3797199"/>
              <a:gd name="connsiteX7" fmla="*/ 164779 w 2690342"/>
              <a:gd name="connsiteY7" fmla="*/ 3661732 h 3797199"/>
              <a:gd name="connsiteX8" fmla="*/ 173245 w 2690342"/>
              <a:gd name="connsiteY8" fmla="*/ 3687132 h 3797199"/>
              <a:gd name="connsiteX9" fmla="*/ 224045 w 2690342"/>
              <a:gd name="connsiteY9" fmla="*/ 3737932 h 3797199"/>
              <a:gd name="connsiteX10" fmla="*/ 257912 w 2690342"/>
              <a:gd name="connsiteY10" fmla="*/ 3780266 h 3797199"/>
              <a:gd name="connsiteX11" fmla="*/ 283312 w 2690342"/>
              <a:gd name="connsiteY11" fmla="*/ 3797199 h 3797199"/>
              <a:gd name="connsiteX12" fmla="*/ 334112 w 2690342"/>
              <a:gd name="connsiteY12" fmla="*/ 3788732 h 3797199"/>
              <a:gd name="connsiteX13" fmla="*/ 359512 w 2690342"/>
              <a:gd name="connsiteY13" fmla="*/ 3754866 h 3797199"/>
              <a:gd name="connsiteX14" fmla="*/ 376445 w 2690342"/>
              <a:gd name="connsiteY14" fmla="*/ 3737932 h 3797199"/>
              <a:gd name="connsiteX15" fmla="*/ 384912 w 2690342"/>
              <a:gd name="connsiteY15" fmla="*/ 3712532 h 3797199"/>
              <a:gd name="connsiteX16" fmla="*/ 401845 w 2690342"/>
              <a:gd name="connsiteY16" fmla="*/ 3619399 h 3797199"/>
              <a:gd name="connsiteX17" fmla="*/ 418779 w 2690342"/>
              <a:gd name="connsiteY17" fmla="*/ 3593999 h 3797199"/>
              <a:gd name="connsiteX18" fmla="*/ 469579 w 2690342"/>
              <a:gd name="connsiteY18" fmla="*/ 3543199 h 3797199"/>
              <a:gd name="connsiteX19" fmla="*/ 520379 w 2690342"/>
              <a:gd name="connsiteY19" fmla="*/ 3526266 h 3797199"/>
              <a:gd name="connsiteX20" fmla="*/ 545779 w 2690342"/>
              <a:gd name="connsiteY20" fmla="*/ 3517799 h 3797199"/>
              <a:gd name="connsiteX21" fmla="*/ 748979 w 2690342"/>
              <a:gd name="connsiteY21" fmla="*/ 3517799 h 3797199"/>
              <a:gd name="connsiteX22" fmla="*/ 757445 w 2690342"/>
              <a:gd name="connsiteY22" fmla="*/ 3483932 h 3797199"/>
              <a:gd name="connsiteX23" fmla="*/ 765912 w 2690342"/>
              <a:gd name="connsiteY23" fmla="*/ 3433132 h 3797199"/>
              <a:gd name="connsiteX24" fmla="*/ 842112 w 2690342"/>
              <a:gd name="connsiteY24" fmla="*/ 3365399 h 3797199"/>
              <a:gd name="connsiteX25" fmla="*/ 875979 w 2690342"/>
              <a:gd name="connsiteY25" fmla="*/ 3356932 h 3797199"/>
              <a:gd name="connsiteX26" fmla="*/ 901379 w 2690342"/>
              <a:gd name="connsiteY26" fmla="*/ 3348466 h 3797199"/>
              <a:gd name="connsiteX27" fmla="*/ 918312 w 2690342"/>
              <a:gd name="connsiteY27" fmla="*/ 3289199 h 3797199"/>
              <a:gd name="connsiteX28" fmla="*/ 935245 w 2690342"/>
              <a:gd name="connsiteY28" fmla="*/ 3263799 h 3797199"/>
              <a:gd name="connsiteX29" fmla="*/ 926779 w 2690342"/>
              <a:gd name="connsiteY29" fmla="*/ 3221466 h 3797199"/>
              <a:gd name="connsiteX30" fmla="*/ 892912 w 2690342"/>
              <a:gd name="connsiteY30" fmla="*/ 3179132 h 3797199"/>
              <a:gd name="connsiteX31" fmla="*/ 892912 w 2690342"/>
              <a:gd name="connsiteY31" fmla="*/ 2984399 h 3797199"/>
              <a:gd name="connsiteX32" fmla="*/ 909845 w 2690342"/>
              <a:gd name="connsiteY32" fmla="*/ 2925132 h 3797199"/>
              <a:gd name="connsiteX33" fmla="*/ 926779 w 2690342"/>
              <a:gd name="connsiteY33" fmla="*/ 2908199 h 3797199"/>
              <a:gd name="connsiteX34" fmla="*/ 960645 w 2690342"/>
              <a:gd name="connsiteY34" fmla="*/ 2848932 h 3797199"/>
              <a:gd name="connsiteX35" fmla="*/ 977579 w 2690342"/>
              <a:gd name="connsiteY35" fmla="*/ 2831999 h 3797199"/>
              <a:gd name="connsiteX36" fmla="*/ 994512 w 2690342"/>
              <a:gd name="connsiteY36" fmla="*/ 2781199 h 3797199"/>
              <a:gd name="connsiteX37" fmla="*/ 1019912 w 2690342"/>
              <a:gd name="connsiteY37" fmla="*/ 2713466 h 3797199"/>
              <a:gd name="connsiteX38" fmla="*/ 1036845 w 2690342"/>
              <a:gd name="connsiteY38" fmla="*/ 2696532 h 3797199"/>
              <a:gd name="connsiteX39" fmla="*/ 1079179 w 2690342"/>
              <a:gd name="connsiteY39" fmla="*/ 2637266 h 3797199"/>
              <a:gd name="connsiteX40" fmla="*/ 1146912 w 2690342"/>
              <a:gd name="connsiteY40" fmla="*/ 2577999 h 3797199"/>
              <a:gd name="connsiteX41" fmla="*/ 1146912 w 2690342"/>
              <a:gd name="connsiteY41" fmla="*/ 2171599 h 3797199"/>
              <a:gd name="connsiteX42" fmla="*/ 1113045 w 2690342"/>
              <a:gd name="connsiteY42" fmla="*/ 2137732 h 3797199"/>
              <a:gd name="connsiteX43" fmla="*/ 1062245 w 2690342"/>
              <a:gd name="connsiteY43" fmla="*/ 2069999 h 3797199"/>
              <a:gd name="connsiteX44" fmla="*/ 1036845 w 2690342"/>
              <a:gd name="connsiteY44" fmla="*/ 2053066 h 3797199"/>
              <a:gd name="connsiteX45" fmla="*/ 1019912 w 2690342"/>
              <a:gd name="connsiteY45" fmla="*/ 2036132 h 3797199"/>
              <a:gd name="connsiteX46" fmla="*/ 943712 w 2690342"/>
              <a:gd name="connsiteY46" fmla="*/ 1993799 h 3797199"/>
              <a:gd name="connsiteX47" fmla="*/ 926779 w 2690342"/>
              <a:gd name="connsiteY47" fmla="*/ 1959932 h 3797199"/>
              <a:gd name="connsiteX48" fmla="*/ 909845 w 2690342"/>
              <a:gd name="connsiteY48" fmla="*/ 1934532 h 3797199"/>
              <a:gd name="connsiteX49" fmla="*/ 892912 w 2690342"/>
              <a:gd name="connsiteY49" fmla="*/ 1883732 h 3797199"/>
              <a:gd name="connsiteX50" fmla="*/ 859045 w 2690342"/>
              <a:gd name="connsiteY50" fmla="*/ 1824466 h 3797199"/>
              <a:gd name="connsiteX51" fmla="*/ 850579 w 2690342"/>
              <a:gd name="connsiteY51" fmla="*/ 1790599 h 3797199"/>
              <a:gd name="connsiteX52" fmla="*/ 833645 w 2690342"/>
              <a:gd name="connsiteY52" fmla="*/ 1756732 h 3797199"/>
              <a:gd name="connsiteX53" fmla="*/ 808245 w 2690342"/>
              <a:gd name="connsiteY53" fmla="*/ 1663599 h 3797199"/>
              <a:gd name="connsiteX54" fmla="*/ 791312 w 2690342"/>
              <a:gd name="connsiteY54" fmla="*/ 1638199 h 3797199"/>
              <a:gd name="connsiteX55" fmla="*/ 774379 w 2690342"/>
              <a:gd name="connsiteY55" fmla="*/ 1570466 h 3797199"/>
              <a:gd name="connsiteX56" fmla="*/ 765912 w 2690342"/>
              <a:gd name="connsiteY56" fmla="*/ 1545066 h 3797199"/>
              <a:gd name="connsiteX57" fmla="*/ 748979 w 2690342"/>
              <a:gd name="connsiteY57" fmla="*/ 1528132 h 3797199"/>
              <a:gd name="connsiteX58" fmla="*/ 723579 w 2690342"/>
              <a:gd name="connsiteY58" fmla="*/ 1477332 h 3797199"/>
              <a:gd name="connsiteX59" fmla="*/ 715112 w 2690342"/>
              <a:gd name="connsiteY59" fmla="*/ 1451932 h 3797199"/>
              <a:gd name="connsiteX60" fmla="*/ 723579 w 2690342"/>
              <a:gd name="connsiteY60" fmla="*/ 1401132 h 3797199"/>
              <a:gd name="connsiteX61" fmla="*/ 748979 w 2690342"/>
              <a:gd name="connsiteY61" fmla="*/ 1392666 h 3797199"/>
              <a:gd name="connsiteX62" fmla="*/ 799779 w 2690342"/>
              <a:gd name="connsiteY62" fmla="*/ 1384199 h 3797199"/>
              <a:gd name="connsiteX63" fmla="*/ 808245 w 2690342"/>
              <a:gd name="connsiteY63" fmla="*/ 1358799 h 3797199"/>
              <a:gd name="connsiteX64" fmla="*/ 842112 w 2690342"/>
              <a:gd name="connsiteY64" fmla="*/ 1324932 h 3797199"/>
              <a:gd name="connsiteX65" fmla="*/ 875979 w 2690342"/>
              <a:gd name="connsiteY65" fmla="*/ 1274132 h 3797199"/>
              <a:gd name="connsiteX66" fmla="*/ 926779 w 2690342"/>
              <a:gd name="connsiteY66" fmla="*/ 1257199 h 3797199"/>
              <a:gd name="connsiteX67" fmla="*/ 977579 w 2690342"/>
              <a:gd name="connsiteY67" fmla="*/ 1231799 h 3797199"/>
              <a:gd name="connsiteX68" fmla="*/ 1341645 w 2690342"/>
              <a:gd name="connsiteY68" fmla="*/ 1240266 h 3797199"/>
              <a:gd name="connsiteX69" fmla="*/ 1307779 w 2690342"/>
              <a:gd name="connsiteY69" fmla="*/ 1257199 h 3797199"/>
              <a:gd name="connsiteX70" fmla="*/ 1273912 w 2690342"/>
              <a:gd name="connsiteY70" fmla="*/ 1291066 h 3797199"/>
              <a:gd name="connsiteX71" fmla="*/ 1121512 w 2690342"/>
              <a:gd name="connsiteY71" fmla="*/ 1299532 h 3797199"/>
              <a:gd name="connsiteX72" fmla="*/ 1079179 w 2690342"/>
              <a:gd name="connsiteY72" fmla="*/ 1324932 h 3797199"/>
              <a:gd name="connsiteX73" fmla="*/ 1053779 w 2690342"/>
              <a:gd name="connsiteY73" fmla="*/ 1341866 h 3797199"/>
              <a:gd name="connsiteX74" fmla="*/ 1036845 w 2690342"/>
              <a:gd name="connsiteY74" fmla="*/ 1358799 h 3797199"/>
              <a:gd name="connsiteX75" fmla="*/ 986045 w 2690342"/>
              <a:gd name="connsiteY75" fmla="*/ 1375732 h 3797199"/>
              <a:gd name="connsiteX76" fmla="*/ 960645 w 2690342"/>
              <a:gd name="connsiteY76" fmla="*/ 1392666 h 3797199"/>
              <a:gd name="connsiteX77" fmla="*/ 901379 w 2690342"/>
              <a:gd name="connsiteY77" fmla="*/ 1401132 h 3797199"/>
              <a:gd name="connsiteX78" fmla="*/ 884445 w 2690342"/>
              <a:gd name="connsiteY78" fmla="*/ 1426532 h 3797199"/>
              <a:gd name="connsiteX79" fmla="*/ 875979 w 2690342"/>
              <a:gd name="connsiteY79" fmla="*/ 1451932 h 3797199"/>
              <a:gd name="connsiteX80" fmla="*/ 867512 w 2690342"/>
              <a:gd name="connsiteY80" fmla="*/ 1570466 h 3797199"/>
              <a:gd name="connsiteX81" fmla="*/ 842112 w 2690342"/>
              <a:gd name="connsiteY81" fmla="*/ 1587399 h 3797199"/>
              <a:gd name="connsiteX82" fmla="*/ 825179 w 2690342"/>
              <a:gd name="connsiteY82" fmla="*/ 1612799 h 3797199"/>
              <a:gd name="connsiteX83" fmla="*/ 808245 w 2690342"/>
              <a:gd name="connsiteY83" fmla="*/ 1663599 h 3797199"/>
              <a:gd name="connsiteX84" fmla="*/ 825179 w 2690342"/>
              <a:gd name="connsiteY84" fmla="*/ 1680532 h 3797199"/>
              <a:gd name="connsiteX85" fmla="*/ 842112 w 2690342"/>
              <a:gd name="connsiteY85" fmla="*/ 1731332 h 3797199"/>
              <a:gd name="connsiteX86" fmla="*/ 859045 w 2690342"/>
              <a:gd name="connsiteY86" fmla="*/ 1748266 h 3797199"/>
              <a:gd name="connsiteX87" fmla="*/ 1045312 w 2690342"/>
              <a:gd name="connsiteY87" fmla="*/ 1773666 h 3797199"/>
              <a:gd name="connsiteX88" fmla="*/ 1096112 w 2690342"/>
              <a:gd name="connsiteY88" fmla="*/ 1824466 h 3797199"/>
              <a:gd name="connsiteX89" fmla="*/ 1104579 w 2690342"/>
              <a:gd name="connsiteY89" fmla="*/ 1849866 h 3797199"/>
              <a:gd name="connsiteX90" fmla="*/ 1155379 w 2690342"/>
              <a:gd name="connsiteY90" fmla="*/ 1900666 h 3797199"/>
              <a:gd name="connsiteX91" fmla="*/ 1163845 w 2690342"/>
              <a:gd name="connsiteY91" fmla="*/ 1926066 h 3797199"/>
              <a:gd name="connsiteX92" fmla="*/ 1180779 w 2690342"/>
              <a:gd name="connsiteY92" fmla="*/ 1942999 h 3797199"/>
              <a:gd name="connsiteX93" fmla="*/ 1214645 w 2690342"/>
              <a:gd name="connsiteY93" fmla="*/ 2027666 h 3797199"/>
              <a:gd name="connsiteX94" fmla="*/ 1248512 w 2690342"/>
              <a:gd name="connsiteY94" fmla="*/ 2078466 h 3797199"/>
              <a:gd name="connsiteX95" fmla="*/ 1265445 w 2690342"/>
              <a:gd name="connsiteY95" fmla="*/ 2129266 h 3797199"/>
              <a:gd name="connsiteX96" fmla="*/ 1273912 w 2690342"/>
              <a:gd name="connsiteY96" fmla="*/ 2154666 h 3797199"/>
              <a:gd name="connsiteX97" fmla="*/ 1290845 w 2690342"/>
              <a:gd name="connsiteY97" fmla="*/ 2180066 h 3797199"/>
              <a:gd name="connsiteX98" fmla="*/ 1333179 w 2690342"/>
              <a:gd name="connsiteY98" fmla="*/ 2171599 h 3797199"/>
              <a:gd name="connsiteX99" fmla="*/ 1477112 w 2690342"/>
              <a:gd name="connsiteY99" fmla="*/ 2188532 h 3797199"/>
              <a:gd name="connsiteX100" fmla="*/ 1519445 w 2690342"/>
              <a:gd name="connsiteY100" fmla="*/ 2230866 h 3797199"/>
              <a:gd name="connsiteX101" fmla="*/ 1527912 w 2690342"/>
              <a:gd name="connsiteY101" fmla="*/ 2256266 h 3797199"/>
              <a:gd name="connsiteX102" fmla="*/ 1553312 w 2690342"/>
              <a:gd name="connsiteY102" fmla="*/ 2273199 h 3797199"/>
              <a:gd name="connsiteX103" fmla="*/ 1561779 w 2690342"/>
              <a:gd name="connsiteY103" fmla="*/ 2332466 h 3797199"/>
              <a:gd name="connsiteX104" fmla="*/ 1544845 w 2690342"/>
              <a:gd name="connsiteY104" fmla="*/ 2450999 h 3797199"/>
              <a:gd name="connsiteX105" fmla="*/ 1527912 w 2690342"/>
              <a:gd name="connsiteY105" fmla="*/ 2476399 h 3797199"/>
              <a:gd name="connsiteX106" fmla="*/ 1502512 w 2690342"/>
              <a:gd name="connsiteY106" fmla="*/ 2527199 h 3797199"/>
              <a:gd name="connsiteX107" fmla="*/ 1510979 w 2690342"/>
              <a:gd name="connsiteY107" fmla="*/ 2594932 h 3797199"/>
              <a:gd name="connsiteX108" fmla="*/ 1519445 w 2690342"/>
              <a:gd name="connsiteY108" fmla="*/ 2561066 h 3797199"/>
              <a:gd name="connsiteX109" fmla="*/ 1527912 w 2690342"/>
              <a:gd name="connsiteY109" fmla="*/ 2442532 h 3797199"/>
              <a:gd name="connsiteX110" fmla="*/ 1536379 w 2690342"/>
              <a:gd name="connsiteY110" fmla="*/ 2417132 h 3797199"/>
              <a:gd name="connsiteX111" fmla="*/ 1553312 w 2690342"/>
              <a:gd name="connsiteY111" fmla="*/ 2383266 h 3797199"/>
              <a:gd name="connsiteX112" fmla="*/ 1612579 w 2690342"/>
              <a:gd name="connsiteY112" fmla="*/ 2332466 h 3797199"/>
              <a:gd name="connsiteX113" fmla="*/ 1629512 w 2690342"/>
              <a:gd name="connsiteY113" fmla="*/ 2222399 h 3797199"/>
              <a:gd name="connsiteX114" fmla="*/ 1637979 w 2690342"/>
              <a:gd name="connsiteY114" fmla="*/ 2196999 h 3797199"/>
              <a:gd name="connsiteX115" fmla="*/ 1663379 w 2690342"/>
              <a:gd name="connsiteY115" fmla="*/ 2095399 h 3797199"/>
              <a:gd name="connsiteX116" fmla="*/ 1688779 w 2690342"/>
              <a:gd name="connsiteY116" fmla="*/ 2036132 h 3797199"/>
              <a:gd name="connsiteX117" fmla="*/ 1705712 w 2690342"/>
              <a:gd name="connsiteY117" fmla="*/ 1968399 h 3797199"/>
              <a:gd name="connsiteX118" fmla="*/ 1722645 w 2690342"/>
              <a:gd name="connsiteY118" fmla="*/ 1934532 h 3797199"/>
              <a:gd name="connsiteX119" fmla="*/ 1739579 w 2690342"/>
              <a:gd name="connsiteY119" fmla="*/ 1883732 h 3797199"/>
              <a:gd name="connsiteX120" fmla="*/ 1748045 w 2690342"/>
              <a:gd name="connsiteY120" fmla="*/ 1849866 h 3797199"/>
              <a:gd name="connsiteX121" fmla="*/ 1764979 w 2690342"/>
              <a:gd name="connsiteY121" fmla="*/ 1832932 h 3797199"/>
              <a:gd name="connsiteX122" fmla="*/ 1798845 w 2690342"/>
              <a:gd name="connsiteY122" fmla="*/ 1782132 h 3797199"/>
              <a:gd name="connsiteX123" fmla="*/ 1832712 w 2690342"/>
              <a:gd name="connsiteY123" fmla="*/ 1731332 h 3797199"/>
              <a:gd name="connsiteX124" fmla="*/ 1841179 w 2690342"/>
              <a:gd name="connsiteY124" fmla="*/ 1705932 h 3797199"/>
              <a:gd name="connsiteX125" fmla="*/ 1849645 w 2690342"/>
              <a:gd name="connsiteY125" fmla="*/ 1638199 h 3797199"/>
              <a:gd name="connsiteX126" fmla="*/ 1875045 w 2690342"/>
              <a:gd name="connsiteY126" fmla="*/ 1587399 h 3797199"/>
              <a:gd name="connsiteX127" fmla="*/ 1883512 w 2690342"/>
              <a:gd name="connsiteY127" fmla="*/ 1561999 h 3797199"/>
              <a:gd name="connsiteX128" fmla="*/ 1891979 w 2690342"/>
              <a:gd name="connsiteY128" fmla="*/ 1384199 h 3797199"/>
              <a:gd name="connsiteX129" fmla="*/ 1883512 w 2690342"/>
              <a:gd name="connsiteY129" fmla="*/ 1350332 h 3797199"/>
              <a:gd name="connsiteX130" fmla="*/ 1807312 w 2690342"/>
              <a:gd name="connsiteY130" fmla="*/ 1358799 h 3797199"/>
              <a:gd name="connsiteX131" fmla="*/ 1663379 w 2690342"/>
              <a:gd name="connsiteY131" fmla="*/ 1375732 h 3797199"/>
              <a:gd name="connsiteX132" fmla="*/ 1612579 w 2690342"/>
              <a:gd name="connsiteY132" fmla="*/ 1401132 h 3797199"/>
              <a:gd name="connsiteX133" fmla="*/ 1646445 w 2690342"/>
              <a:gd name="connsiteY133" fmla="*/ 1350332 h 3797199"/>
              <a:gd name="connsiteX134" fmla="*/ 1705712 w 2690342"/>
              <a:gd name="connsiteY134" fmla="*/ 1291066 h 3797199"/>
              <a:gd name="connsiteX135" fmla="*/ 1739579 w 2690342"/>
              <a:gd name="connsiteY135" fmla="*/ 1248732 h 3797199"/>
              <a:gd name="connsiteX136" fmla="*/ 1790379 w 2690342"/>
              <a:gd name="connsiteY136" fmla="*/ 1214866 h 3797199"/>
              <a:gd name="connsiteX137" fmla="*/ 1815779 w 2690342"/>
              <a:gd name="connsiteY137" fmla="*/ 1197932 h 3797199"/>
              <a:gd name="connsiteX138" fmla="*/ 1841179 w 2690342"/>
              <a:gd name="connsiteY138" fmla="*/ 1172532 h 3797199"/>
              <a:gd name="connsiteX139" fmla="*/ 1866579 w 2690342"/>
              <a:gd name="connsiteY139" fmla="*/ 1121732 h 3797199"/>
              <a:gd name="connsiteX140" fmla="*/ 1875045 w 2690342"/>
              <a:gd name="connsiteY140" fmla="*/ 1096332 h 3797199"/>
              <a:gd name="connsiteX141" fmla="*/ 1891979 w 2690342"/>
              <a:gd name="connsiteY141" fmla="*/ 1079399 h 3797199"/>
              <a:gd name="connsiteX142" fmla="*/ 1908912 w 2690342"/>
              <a:gd name="connsiteY142" fmla="*/ 1053999 h 3797199"/>
              <a:gd name="connsiteX143" fmla="*/ 1934312 w 2690342"/>
              <a:gd name="connsiteY143" fmla="*/ 969332 h 3797199"/>
              <a:gd name="connsiteX144" fmla="*/ 1959712 w 2690342"/>
              <a:gd name="connsiteY144" fmla="*/ 952399 h 3797199"/>
              <a:gd name="connsiteX145" fmla="*/ 1968179 w 2690342"/>
              <a:gd name="connsiteY145" fmla="*/ 926999 h 3797199"/>
              <a:gd name="connsiteX146" fmla="*/ 2018979 w 2690342"/>
              <a:gd name="connsiteY146" fmla="*/ 901599 h 3797199"/>
              <a:gd name="connsiteX147" fmla="*/ 2188312 w 2690342"/>
              <a:gd name="connsiteY147" fmla="*/ 910066 h 3797199"/>
              <a:gd name="connsiteX148" fmla="*/ 2239112 w 2690342"/>
              <a:gd name="connsiteY148" fmla="*/ 935466 h 3797199"/>
              <a:gd name="connsiteX149" fmla="*/ 2264512 w 2690342"/>
              <a:gd name="connsiteY149" fmla="*/ 960866 h 3797199"/>
              <a:gd name="connsiteX150" fmla="*/ 2289912 w 2690342"/>
              <a:gd name="connsiteY150" fmla="*/ 969332 h 3797199"/>
              <a:gd name="connsiteX151" fmla="*/ 2315312 w 2690342"/>
              <a:gd name="connsiteY151" fmla="*/ 986266 h 3797199"/>
              <a:gd name="connsiteX152" fmla="*/ 2357645 w 2690342"/>
              <a:gd name="connsiteY152" fmla="*/ 994732 h 3797199"/>
              <a:gd name="connsiteX153" fmla="*/ 2416912 w 2690342"/>
              <a:gd name="connsiteY153" fmla="*/ 1011666 h 3797199"/>
              <a:gd name="connsiteX154" fmla="*/ 2450779 w 2690342"/>
              <a:gd name="connsiteY154" fmla="*/ 1003199 h 3797199"/>
              <a:gd name="connsiteX155" fmla="*/ 2476179 w 2690342"/>
              <a:gd name="connsiteY155" fmla="*/ 994732 h 3797199"/>
              <a:gd name="connsiteX156" fmla="*/ 2535445 w 2690342"/>
              <a:gd name="connsiteY156" fmla="*/ 986266 h 3797199"/>
              <a:gd name="connsiteX157" fmla="*/ 2577779 w 2690342"/>
              <a:gd name="connsiteY157" fmla="*/ 943932 h 3797199"/>
              <a:gd name="connsiteX158" fmla="*/ 2628579 w 2690342"/>
              <a:gd name="connsiteY158" fmla="*/ 876199 h 3797199"/>
              <a:gd name="connsiteX159" fmla="*/ 2670912 w 2690342"/>
              <a:gd name="connsiteY159" fmla="*/ 808466 h 3797199"/>
              <a:gd name="connsiteX160" fmla="*/ 2687845 w 2690342"/>
              <a:gd name="connsiteY160" fmla="*/ 783066 h 3797199"/>
              <a:gd name="connsiteX161" fmla="*/ 2679379 w 2690342"/>
              <a:gd name="connsiteY161" fmla="*/ 588332 h 3797199"/>
              <a:gd name="connsiteX162" fmla="*/ 2662445 w 2690342"/>
              <a:gd name="connsiteY162" fmla="*/ 554466 h 3797199"/>
              <a:gd name="connsiteX163" fmla="*/ 2653979 w 2690342"/>
              <a:gd name="connsiteY163" fmla="*/ 529066 h 3797199"/>
              <a:gd name="connsiteX164" fmla="*/ 2637045 w 2690342"/>
              <a:gd name="connsiteY164" fmla="*/ 512132 h 3797199"/>
              <a:gd name="connsiteX165" fmla="*/ 2620112 w 2690342"/>
              <a:gd name="connsiteY165" fmla="*/ 486732 h 3797199"/>
              <a:gd name="connsiteX166" fmla="*/ 2569312 w 2690342"/>
              <a:gd name="connsiteY166" fmla="*/ 461332 h 3797199"/>
              <a:gd name="connsiteX167" fmla="*/ 2526979 w 2690342"/>
              <a:gd name="connsiteY167" fmla="*/ 427466 h 3797199"/>
              <a:gd name="connsiteX168" fmla="*/ 2510045 w 2690342"/>
              <a:gd name="connsiteY168" fmla="*/ 410532 h 3797199"/>
              <a:gd name="connsiteX169" fmla="*/ 2484645 w 2690342"/>
              <a:gd name="connsiteY169" fmla="*/ 393599 h 3797199"/>
              <a:gd name="connsiteX170" fmla="*/ 2476179 w 2690342"/>
              <a:gd name="connsiteY170" fmla="*/ 368199 h 3797199"/>
              <a:gd name="connsiteX171" fmla="*/ 2501579 w 2690342"/>
              <a:gd name="connsiteY171" fmla="*/ 283532 h 3797199"/>
              <a:gd name="connsiteX172" fmla="*/ 2552379 w 2690342"/>
              <a:gd name="connsiteY172" fmla="*/ 275066 h 3797199"/>
              <a:gd name="connsiteX173" fmla="*/ 2535445 w 2690342"/>
              <a:gd name="connsiteY173" fmla="*/ 190399 h 3797199"/>
              <a:gd name="connsiteX174" fmla="*/ 2484645 w 2690342"/>
              <a:gd name="connsiteY174" fmla="*/ 156532 h 3797199"/>
              <a:gd name="connsiteX175" fmla="*/ 2416912 w 2690342"/>
              <a:gd name="connsiteY175" fmla="*/ 105732 h 3797199"/>
              <a:gd name="connsiteX176" fmla="*/ 2366112 w 2690342"/>
              <a:gd name="connsiteY176" fmla="*/ 63399 h 3797199"/>
              <a:gd name="connsiteX177" fmla="*/ 2332245 w 2690342"/>
              <a:gd name="connsiteY177" fmla="*/ 71866 h 3797199"/>
              <a:gd name="connsiteX178" fmla="*/ 2230645 w 2690342"/>
              <a:gd name="connsiteY178" fmla="*/ 54932 h 3797199"/>
              <a:gd name="connsiteX179" fmla="*/ 2179845 w 2690342"/>
              <a:gd name="connsiteY179" fmla="*/ 29532 h 3797199"/>
              <a:gd name="connsiteX180" fmla="*/ 2196779 w 2690342"/>
              <a:gd name="connsiteY180" fmla="*/ 46466 h 3797199"/>
              <a:gd name="connsiteX181" fmla="*/ 2205245 w 2690342"/>
              <a:gd name="connsiteY181" fmla="*/ 21066 h 3797199"/>
              <a:gd name="connsiteX182" fmla="*/ 2188312 w 2690342"/>
              <a:gd name="connsiteY182" fmla="*/ 46466 h 3797199"/>
              <a:gd name="connsiteX183" fmla="*/ 2196779 w 2690342"/>
              <a:gd name="connsiteY183" fmla="*/ 80332 h 3797199"/>
              <a:gd name="connsiteX184" fmla="*/ 2205245 w 2690342"/>
              <a:gd name="connsiteY184" fmla="*/ 46466 h 3797199"/>
              <a:gd name="connsiteX185" fmla="*/ 2162912 w 2690342"/>
              <a:gd name="connsiteY185" fmla="*/ 12599 h 3797199"/>
              <a:gd name="connsiteX186" fmla="*/ 2171379 w 2690342"/>
              <a:gd name="connsiteY186" fmla="*/ 63399 h 3797199"/>
              <a:gd name="connsiteX187" fmla="*/ 2188312 w 2690342"/>
              <a:gd name="connsiteY187" fmla="*/ 54932 h 37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690342" h="3797199">
                <a:moveTo>
                  <a:pt x="12379" y="3466999"/>
                </a:moveTo>
                <a:cubicBezTo>
                  <a:pt x="76225" y="3488282"/>
                  <a:pt x="0" y="3457097"/>
                  <a:pt x="54712" y="3500866"/>
                </a:cubicBezTo>
                <a:cubicBezTo>
                  <a:pt x="61681" y="3506441"/>
                  <a:pt x="71645" y="3506510"/>
                  <a:pt x="80112" y="3509332"/>
                </a:cubicBezTo>
                <a:cubicBezTo>
                  <a:pt x="82934" y="3517799"/>
                  <a:pt x="84588" y="3526750"/>
                  <a:pt x="88579" y="3534732"/>
                </a:cubicBezTo>
                <a:cubicBezTo>
                  <a:pt x="93130" y="3543833"/>
                  <a:pt x="101504" y="3550779"/>
                  <a:pt x="105512" y="3560132"/>
                </a:cubicBezTo>
                <a:cubicBezTo>
                  <a:pt x="106914" y="3563403"/>
                  <a:pt x="117378" y="3613065"/>
                  <a:pt x="122445" y="3619399"/>
                </a:cubicBezTo>
                <a:cubicBezTo>
                  <a:pt x="128802" y="3627345"/>
                  <a:pt x="139378" y="3630688"/>
                  <a:pt x="147845" y="3636332"/>
                </a:cubicBezTo>
                <a:cubicBezTo>
                  <a:pt x="153490" y="3644799"/>
                  <a:pt x="160228" y="3652630"/>
                  <a:pt x="164779" y="3661732"/>
                </a:cubicBezTo>
                <a:cubicBezTo>
                  <a:pt x="168770" y="3669714"/>
                  <a:pt x="167766" y="3680087"/>
                  <a:pt x="173245" y="3687132"/>
                </a:cubicBezTo>
                <a:cubicBezTo>
                  <a:pt x="187947" y="3706035"/>
                  <a:pt x="210761" y="3718007"/>
                  <a:pt x="224045" y="3737932"/>
                </a:cubicBezTo>
                <a:cubicBezTo>
                  <a:pt x="236616" y="3756788"/>
                  <a:pt x="240680" y="3766480"/>
                  <a:pt x="257912" y="3780266"/>
                </a:cubicBezTo>
                <a:cubicBezTo>
                  <a:pt x="265858" y="3786623"/>
                  <a:pt x="274845" y="3791555"/>
                  <a:pt x="283312" y="3797199"/>
                </a:cubicBezTo>
                <a:cubicBezTo>
                  <a:pt x="300245" y="3794377"/>
                  <a:pt x="319105" y="3797069"/>
                  <a:pt x="334112" y="3788732"/>
                </a:cubicBezTo>
                <a:cubicBezTo>
                  <a:pt x="346447" y="3781879"/>
                  <a:pt x="350478" y="3765706"/>
                  <a:pt x="359512" y="3754866"/>
                </a:cubicBezTo>
                <a:cubicBezTo>
                  <a:pt x="364622" y="3748734"/>
                  <a:pt x="370801" y="3743577"/>
                  <a:pt x="376445" y="3737932"/>
                </a:cubicBezTo>
                <a:cubicBezTo>
                  <a:pt x="379267" y="3729465"/>
                  <a:pt x="383315" y="3721313"/>
                  <a:pt x="384912" y="3712532"/>
                </a:cubicBezTo>
                <a:cubicBezTo>
                  <a:pt x="389913" y="3685025"/>
                  <a:pt x="387978" y="3647133"/>
                  <a:pt x="401845" y="3619399"/>
                </a:cubicBezTo>
                <a:cubicBezTo>
                  <a:pt x="406396" y="3610297"/>
                  <a:pt x="412019" y="3601604"/>
                  <a:pt x="418779" y="3593999"/>
                </a:cubicBezTo>
                <a:cubicBezTo>
                  <a:pt x="434689" y="3576101"/>
                  <a:pt x="446861" y="3550772"/>
                  <a:pt x="469579" y="3543199"/>
                </a:cubicBezTo>
                <a:lnTo>
                  <a:pt x="520379" y="3526266"/>
                </a:lnTo>
                <a:lnTo>
                  <a:pt x="545779" y="3517799"/>
                </a:lnTo>
                <a:cubicBezTo>
                  <a:pt x="600777" y="3522799"/>
                  <a:pt x="696107" y="3536682"/>
                  <a:pt x="748979" y="3517799"/>
                </a:cubicBezTo>
                <a:cubicBezTo>
                  <a:pt x="759937" y="3513885"/>
                  <a:pt x="755163" y="3495342"/>
                  <a:pt x="757445" y="3483932"/>
                </a:cubicBezTo>
                <a:cubicBezTo>
                  <a:pt x="760812" y="3467098"/>
                  <a:pt x="757262" y="3447960"/>
                  <a:pt x="765912" y="3433132"/>
                </a:cubicBezTo>
                <a:cubicBezTo>
                  <a:pt x="771935" y="3422807"/>
                  <a:pt x="818870" y="3375360"/>
                  <a:pt x="842112" y="3365399"/>
                </a:cubicBezTo>
                <a:cubicBezTo>
                  <a:pt x="852808" y="3360815"/>
                  <a:pt x="864790" y="3360129"/>
                  <a:pt x="875979" y="3356932"/>
                </a:cubicBezTo>
                <a:cubicBezTo>
                  <a:pt x="884560" y="3354480"/>
                  <a:pt x="892912" y="3351288"/>
                  <a:pt x="901379" y="3348466"/>
                </a:cubicBezTo>
                <a:cubicBezTo>
                  <a:pt x="904093" y="3337609"/>
                  <a:pt x="912237" y="3301349"/>
                  <a:pt x="918312" y="3289199"/>
                </a:cubicBezTo>
                <a:cubicBezTo>
                  <a:pt x="922863" y="3280098"/>
                  <a:pt x="929601" y="3272266"/>
                  <a:pt x="935245" y="3263799"/>
                </a:cubicBezTo>
                <a:cubicBezTo>
                  <a:pt x="932423" y="3249688"/>
                  <a:pt x="931832" y="3234940"/>
                  <a:pt x="926779" y="3221466"/>
                </a:cubicBezTo>
                <a:cubicBezTo>
                  <a:pt x="920372" y="3204380"/>
                  <a:pt x="905309" y="3191530"/>
                  <a:pt x="892912" y="3179132"/>
                </a:cubicBezTo>
                <a:cubicBezTo>
                  <a:pt x="867323" y="3102369"/>
                  <a:pt x="879246" y="3148386"/>
                  <a:pt x="892912" y="2984399"/>
                </a:cubicBezTo>
                <a:cubicBezTo>
                  <a:pt x="893269" y="2980117"/>
                  <a:pt x="905580" y="2932241"/>
                  <a:pt x="909845" y="2925132"/>
                </a:cubicBezTo>
                <a:cubicBezTo>
                  <a:pt x="913952" y="2918287"/>
                  <a:pt x="921134" y="2913843"/>
                  <a:pt x="926779" y="2908199"/>
                </a:cubicBezTo>
                <a:cubicBezTo>
                  <a:pt x="938366" y="2885024"/>
                  <a:pt x="944690" y="2868876"/>
                  <a:pt x="960645" y="2848932"/>
                </a:cubicBezTo>
                <a:cubicBezTo>
                  <a:pt x="965632" y="2842699"/>
                  <a:pt x="971934" y="2837643"/>
                  <a:pt x="977579" y="2831999"/>
                </a:cubicBezTo>
                <a:cubicBezTo>
                  <a:pt x="983223" y="2815066"/>
                  <a:pt x="990183" y="2798515"/>
                  <a:pt x="994512" y="2781199"/>
                </a:cubicBezTo>
                <a:cubicBezTo>
                  <a:pt x="1001958" y="2751415"/>
                  <a:pt x="1002202" y="2740031"/>
                  <a:pt x="1019912" y="2713466"/>
                </a:cubicBezTo>
                <a:cubicBezTo>
                  <a:pt x="1024340" y="2706824"/>
                  <a:pt x="1031201" y="2702177"/>
                  <a:pt x="1036845" y="2696532"/>
                </a:cubicBezTo>
                <a:cubicBezTo>
                  <a:pt x="1056601" y="2637265"/>
                  <a:pt x="1036845" y="2651376"/>
                  <a:pt x="1079179" y="2637266"/>
                </a:cubicBezTo>
                <a:cubicBezTo>
                  <a:pt x="1138446" y="2597755"/>
                  <a:pt x="1118690" y="2620332"/>
                  <a:pt x="1146912" y="2577999"/>
                </a:cubicBezTo>
                <a:cubicBezTo>
                  <a:pt x="1155040" y="2382927"/>
                  <a:pt x="1161362" y="2366671"/>
                  <a:pt x="1146912" y="2171599"/>
                </a:cubicBezTo>
                <a:cubicBezTo>
                  <a:pt x="1144626" y="2140733"/>
                  <a:pt x="1137909" y="2146020"/>
                  <a:pt x="1113045" y="2137732"/>
                </a:cubicBezTo>
                <a:cubicBezTo>
                  <a:pt x="1097563" y="2114509"/>
                  <a:pt x="1084622" y="2087900"/>
                  <a:pt x="1062245" y="2069999"/>
                </a:cubicBezTo>
                <a:cubicBezTo>
                  <a:pt x="1054299" y="2063642"/>
                  <a:pt x="1044791" y="2059423"/>
                  <a:pt x="1036845" y="2053066"/>
                </a:cubicBezTo>
                <a:cubicBezTo>
                  <a:pt x="1030612" y="2048079"/>
                  <a:pt x="1026298" y="2040922"/>
                  <a:pt x="1019912" y="2036132"/>
                </a:cubicBezTo>
                <a:cubicBezTo>
                  <a:pt x="973334" y="2001198"/>
                  <a:pt x="983311" y="2006999"/>
                  <a:pt x="943712" y="1993799"/>
                </a:cubicBezTo>
                <a:cubicBezTo>
                  <a:pt x="938068" y="1982510"/>
                  <a:pt x="933041" y="1970890"/>
                  <a:pt x="926779" y="1959932"/>
                </a:cubicBezTo>
                <a:cubicBezTo>
                  <a:pt x="921730" y="1951097"/>
                  <a:pt x="913978" y="1943831"/>
                  <a:pt x="909845" y="1934532"/>
                </a:cubicBezTo>
                <a:cubicBezTo>
                  <a:pt x="902596" y="1918221"/>
                  <a:pt x="902813" y="1898584"/>
                  <a:pt x="892912" y="1883732"/>
                </a:cubicBezTo>
                <a:cubicBezTo>
                  <a:pt x="868978" y="1847830"/>
                  <a:pt x="880530" y="1867433"/>
                  <a:pt x="859045" y="1824466"/>
                </a:cubicBezTo>
                <a:cubicBezTo>
                  <a:pt x="856223" y="1813177"/>
                  <a:pt x="854665" y="1801494"/>
                  <a:pt x="850579" y="1790599"/>
                </a:cubicBezTo>
                <a:cubicBezTo>
                  <a:pt x="846147" y="1778781"/>
                  <a:pt x="837636" y="1768706"/>
                  <a:pt x="833645" y="1756732"/>
                </a:cubicBezTo>
                <a:cubicBezTo>
                  <a:pt x="823040" y="1724918"/>
                  <a:pt x="828041" y="1693293"/>
                  <a:pt x="808245" y="1663599"/>
                </a:cubicBezTo>
                <a:cubicBezTo>
                  <a:pt x="802601" y="1655132"/>
                  <a:pt x="795863" y="1647300"/>
                  <a:pt x="791312" y="1638199"/>
                </a:cubicBezTo>
                <a:cubicBezTo>
                  <a:pt x="781633" y="1618842"/>
                  <a:pt x="779211" y="1589794"/>
                  <a:pt x="774379" y="1570466"/>
                </a:cubicBezTo>
                <a:cubicBezTo>
                  <a:pt x="772214" y="1561808"/>
                  <a:pt x="770504" y="1552719"/>
                  <a:pt x="765912" y="1545066"/>
                </a:cubicBezTo>
                <a:cubicBezTo>
                  <a:pt x="761805" y="1538221"/>
                  <a:pt x="754623" y="1533777"/>
                  <a:pt x="748979" y="1528132"/>
                </a:cubicBezTo>
                <a:cubicBezTo>
                  <a:pt x="727697" y="1464288"/>
                  <a:pt x="756405" y="1542984"/>
                  <a:pt x="723579" y="1477332"/>
                </a:cubicBezTo>
                <a:cubicBezTo>
                  <a:pt x="719588" y="1469350"/>
                  <a:pt x="717934" y="1460399"/>
                  <a:pt x="715112" y="1451932"/>
                </a:cubicBezTo>
                <a:cubicBezTo>
                  <a:pt x="717934" y="1434999"/>
                  <a:pt x="715062" y="1416037"/>
                  <a:pt x="723579" y="1401132"/>
                </a:cubicBezTo>
                <a:cubicBezTo>
                  <a:pt x="728007" y="1393383"/>
                  <a:pt x="740267" y="1394602"/>
                  <a:pt x="748979" y="1392666"/>
                </a:cubicBezTo>
                <a:cubicBezTo>
                  <a:pt x="765737" y="1388942"/>
                  <a:pt x="782846" y="1387021"/>
                  <a:pt x="799779" y="1384199"/>
                </a:cubicBezTo>
                <a:cubicBezTo>
                  <a:pt x="802601" y="1375732"/>
                  <a:pt x="803058" y="1366061"/>
                  <a:pt x="808245" y="1358799"/>
                </a:cubicBezTo>
                <a:cubicBezTo>
                  <a:pt x="817524" y="1345808"/>
                  <a:pt x="842112" y="1324932"/>
                  <a:pt x="842112" y="1324932"/>
                </a:cubicBezTo>
                <a:cubicBezTo>
                  <a:pt x="850068" y="1301065"/>
                  <a:pt x="850034" y="1288546"/>
                  <a:pt x="875979" y="1274132"/>
                </a:cubicBezTo>
                <a:cubicBezTo>
                  <a:pt x="891582" y="1265464"/>
                  <a:pt x="911927" y="1267100"/>
                  <a:pt x="926779" y="1257199"/>
                </a:cubicBezTo>
                <a:cubicBezTo>
                  <a:pt x="959605" y="1235316"/>
                  <a:pt x="942526" y="1243484"/>
                  <a:pt x="977579" y="1231799"/>
                </a:cubicBezTo>
                <a:cubicBezTo>
                  <a:pt x="1098934" y="1234621"/>
                  <a:pt x="1220614" y="1230956"/>
                  <a:pt x="1341645" y="1240266"/>
                </a:cubicBezTo>
                <a:cubicBezTo>
                  <a:pt x="1354229" y="1241234"/>
                  <a:pt x="1316703" y="1248275"/>
                  <a:pt x="1307779" y="1257199"/>
                </a:cubicBezTo>
                <a:cubicBezTo>
                  <a:pt x="1280449" y="1284529"/>
                  <a:pt x="1323820" y="1286313"/>
                  <a:pt x="1273912" y="1291066"/>
                </a:cubicBezTo>
                <a:cubicBezTo>
                  <a:pt x="1223263" y="1295890"/>
                  <a:pt x="1172312" y="1296710"/>
                  <a:pt x="1121512" y="1299532"/>
                </a:cubicBezTo>
                <a:cubicBezTo>
                  <a:pt x="1088437" y="1332609"/>
                  <a:pt x="1123143" y="1302950"/>
                  <a:pt x="1079179" y="1324932"/>
                </a:cubicBezTo>
                <a:cubicBezTo>
                  <a:pt x="1070077" y="1329483"/>
                  <a:pt x="1061725" y="1335509"/>
                  <a:pt x="1053779" y="1341866"/>
                </a:cubicBezTo>
                <a:cubicBezTo>
                  <a:pt x="1047546" y="1346853"/>
                  <a:pt x="1043985" y="1355229"/>
                  <a:pt x="1036845" y="1358799"/>
                </a:cubicBezTo>
                <a:cubicBezTo>
                  <a:pt x="1020880" y="1366781"/>
                  <a:pt x="986045" y="1375732"/>
                  <a:pt x="986045" y="1375732"/>
                </a:cubicBezTo>
                <a:cubicBezTo>
                  <a:pt x="977578" y="1381377"/>
                  <a:pt x="970392" y="1389742"/>
                  <a:pt x="960645" y="1392666"/>
                </a:cubicBezTo>
                <a:cubicBezTo>
                  <a:pt x="941531" y="1398400"/>
                  <a:pt x="919615" y="1393027"/>
                  <a:pt x="901379" y="1401132"/>
                </a:cubicBezTo>
                <a:cubicBezTo>
                  <a:pt x="892080" y="1405265"/>
                  <a:pt x="890090" y="1418065"/>
                  <a:pt x="884445" y="1426532"/>
                </a:cubicBezTo>
                <a:cubicBezTo>
                  <a:pt x="881623" y="1434999"/>
                  <a:pt x="877022" y="1443069"/>
                  <a:pt x="875979" y="1451932"/>
                </a:cubicBezTo>
                <a:cubicBezTo>
                  <a:pt x="871351" y="1491273"/>
                  <a:pt x="877119" y="1532037"/>
                  <a:pt x="867512" y="1570466"/>
                </a:cubicBezTo>
                <a:cubicBezTo>
                  <a:pt x="865044" y="1580338"/>
                  <a:pt x="850579" y="1581755"/>
                  <a:pt x="842112" y="1587399"/>
                </a:cubicBezTo>
                <a:cubicBezTo>
                  <a:pt x="836468" y="1595866"/>
                  <a:pt x="829312" y="1603500"/>
                  <a:pt x="825179" y="1612799"/>
                </a:cubicBezTo>
                <a:cubicBezTo>
                  <a:pt x="817930" y="1629110"/>
                  <a:pt x="808245" y="1663599"/>
                  <a:pt x="808245" y="1663599"/>
                </a:cubicBezTo>
                <a:cubicBezTo>
                  <a:pt x="813890" y="1669243"/>
                  <a:pt x="821609" y="1673392"/>
                  <a:pt x="825179" y="1680532"/>
                </a:cubicBezTo>
                <a:cubicBezTo>
                  <a:pt x="833162" y="1696497"/>
                  <a:pt x="829491" y="1718710"/>
                  <a:pt x="842112" y="1731332"/>
                </a:cubicBezTo>
                <a:cubicBezTo>
                  <a:pt x="847756" y="1736977"/>
                  <a:pt x="851905" y="1744696"/>
                  <a:pt x="859045" y="1748266"/>
                </a:cubicBezTo>
                <a:cubicBezTo>
                  <a:pt x="917061" y="1777274"/>
                  <a:pt x="982538" y="1769742"/>
                  <a:pt x="1045312" y="1773666"/>
                </a:cubicBezTo>
                <a:cubicBezTo>
                  <a:pt x="1062245" y="1790599"/>
                  <a:pt x="1088539" y="1801748"/>
                  <a:pt x="1096112" y="1824466"/>
                </a:cubicBezTo>
                <a:cubicBezTo>
                  <a:pt x="1098934" y="1832933"/>
                  <a:pt x="1099100" y="1842821"/>
                  <a:pt x="1104579" y="1849866"/>
                </a:cubicBezTo>
                <a:cubicBezTo>
                  <a:pt x="1119281" y="1868769"/>
                  <a:pt x="1155379" y="1900666"/>
                  <a:pt x="1155379" y="1900666"/>
                </a:cubicBezTo>
                <a:cubicBezTo>
                  <a:pt x="1158201" y="1909133"/>
                  <a:pt x="1159253" y="1918413"/>
                  <a:pt x="1163845" y="1926066"/>
                </a:cubicBezTo>
                <a:cubicBezTo>
                  <a:pt x="1167952" y="1932911"/>
                  <a:pt x="1177209" y="1935859"/>
                  <a:pt x="1180779" y="1942999"/>
                </a:cubicBezTo>
                <a:cubicBezTo>
                  <a:pt x="1194373" y="1970186"/>
                  <a:pt x="1197784" y="2002375"/>
                  <a:pt x="1214645" y="2027666"/>
                </a:cubicBezTo>
                <a:cubicBezTo>
                  <a:pt x="1225934" y="2044599"/>
                  <a:pt x="1242076" y="2059159"/>
                  <a:pt x="1248512" y="2078466"/>
                </a:cubicBezTo>
                <a:lnTo>
                  <a:pt x="1265445" y="2129266"/>
                </a:lnTo>
                <a:cubicBezTo>
                  <a:pt x="1268267" y="2137733"/>
                  <a:pt x="1268962" y="2147240"/>
                  <a:pt x="1273912" y="2154666"/>
                </a:cubicBezTo>
                <a:lnTo>
                  <a:pt x="1290845" y="2180066"/>
                </a:lnTo>
                <a:cubicBezTo>
                  <a:pt x="1304956" y="2177244"/>
                  <a:pt x="1318788" y="2171599"/>
                  <a:pt x="1333179" y="2171599"/>
                </a:cubicBezTo>
                <a:cubicBezTo>
                  <a:pt x="1383276" y="2171599"/>
                  <a:pt x="1428679" y="2180460"/>
                  <a:pt x="1477112" y="2188532"/>
                </a:cubicBezTo>
                <a:cubicBezTo>
                  <a:pt x="1502512" y="2205466"/>
                  <a:pt x="1505334" y="2202644"/>
                  <a:pt x="1519445" y="2230866"/>
                </a:cubicBezTo>
                <a:cubicBezTo>
                  <a:pt x="1523436" y="2238848"/>
                  <a:pt x="1522337" y="2249297"/>
                  <a:pt x="1527912" y="2256266"/>
                </a:cubicBezTo>
                <a:cubicBezTo>
                  <a:pt x="1534269" y="2264212"/>
                  <a:pt x="1544845" y="2267555"/>
                  <a:pt x="1553312" y="2273199"/>
                </a:cubicBezTo>
                <a:cubicBezTo>
                  <a:pt x="1556134" y="2292955"/>
                  <a:pt x="1561779" y="2312510"/>
                  <a:pt x="1561779" y="2332466"/>
                </a:cubicBezTo>
                <a:cubicBezTo>
                  <a:pt x="1561779" y="2351939"/>
                  <a:pt x="1560514" y="2419660"/>
                  <a:pt x="1544845" y="2450999"/>
                </a:cubicBezTo>
                <a:cubicBezTo>
                  <a:pt x="1540294" y="2460100"/>
                  <a:pt x="1532463" y="2467298"/>
                  <a:pt x="1527912" y="2476399"/>
                </a:cubicBezTo>
                <a:cubicBezTo>
                  <a:pt x="1492859" y="2546506"/>
                  <a:pt x="1551039" y="2454407"/>
                  <a:pt x="1502512" y="2527199"/>
                </a:cubicBezTo>
                <a:cubicBezTo>
                  <a:pt x="1505334" y="2549777"/>
                  <a:pt x="1500804" y="2574581"/>
                  <a:pt x="1510979" y="2594932"/>
                </a:cubicBezTo>
                <a:cubicBezTo>
                  <a:pt x="1516183" y="2605340"/>
                  <a:pt x="1518160" y="2572631"/>
                  <a:pt x="1519445" y="2561066"/>
                </a:cubicBezTo>
                <a:cubicBezTo>
                  <a:pt x="1523819" y="2521696"/>
                  <a:pt x="1523284" y="2481873"/>
                  <a:pt x="1527912" y="2442532"/>
                </a:cubicBezTo>
                <a:cubicBezTo>
                  <a:pt x="1528955" y="2433668"/>
                  <a:pt x="1532863" y="2425335"/>
                  <a:pt x="1536379" y="2417132"/>
                </a:cubicBezTo>
                <a:cubicBezTo>
                  <a:pt x="1541351" y="2405531"/>
                  <a:pt x="1545739" y="2393363"/>
                  <a:pt x="1553312" y="2383266"/>
                </a:cubicBezTo>
                <a:cubicBezTo>
                  <a:pt x="1573844" y="2355891"/>
                  <a:pt x="1586981" y="2349531"/>
                  <a:pt x="1612579" y="2332466"/>
                </a:cubicBezTo>
                <a:cubicBezTo>
                  <a:pt x="1632957" y="2271326"/>
                  <a:pt x="1610801" y="2344017"/>
                  <a:pt x="1629512" y="2222399"/>
                </a:cubicBezTo>
                <a:cubicBezTo>
                  <a:pt x="1630869" y="2213578"/>
                  <a:pt x="1635157" y="2205466"/>
                  <a:pt x="1637979" y="2196999"/>
                </a:cubicBezTo>
                <a:cubicBezTo>
                  <a:pt x="1644004" y="2160848"/>
                  <a:pt x="1646605" y="2128947"/>
                  <a:pt x="1663379" y="2095399"/>
                </a:cubicBezTo>
                <a:cubicBezTo>
                  <a:pt x="1677254" y="2067648"/>
                  <a:pt x="1681305" y="2063537"/>
                  <a:pt x="1688779" y="2036132"/>
                </a:cubicBezTo>
                <a:cubicBezTo>
                  <a:pt x="1694902" y="2013680"/>
                  <a:pt x="1695304" y="1989215"/>
                  <a:pt x="1705712" y="1968399"/>
                </a:cubicBezTo>
                <a:cubicBezTo>
                  <a:pt x="1711356" y="1957110"/>
                  <a:pt x="1717958" y="1946251"/>
                  <a:pt x="1722645" y="1934532"/>
                </a:cubicBezTo>
                <a:cubicBezTo>
                  <a:pt x="1729274" y="1917959"/>
                  <a:pt x="1735250" y="1901048"/>
                  <a:pt x="1739579" y="1883732"/>
                </a:cubicBezTo>
                <a:cubicBezTo>
                  <a:pt x="1742401" y="1872443"/>
                  <a:pt x="1742841" y="1860274"/>
                  <a:pt x="1748045" y="1849866"/>
                </a:cubicBezTo>
                <a:cubicBezTo>
                  <a:pt x="1751615" y="1842726"/>
                  <a:pt x="1760189" y="1839318"/>
                  <a:pt x="1764979" y="1832932"/>
                </a:cubicBezTo>
                <a:cubicBezTo>
                  <a:pt x="1777190" y="1816651"/>
                  <a:pt x="1787556" y="1799065"/>
                  <a:pt x="1798845" y="1782132"/>
                </a:cubicBezTo>
                <a:lnTo>
                  <a:pt x="1832712" y="1731332"/>
                </a:lnTo>
                <a:lnTo>
                  <a:pt x="1841179" y="1705932"/>
                </a:lnTo>
                <a:cubicBezTo>
                  <a:pt x="1844001" y="1683354"/>
                  <a:pt x="1845575" y="1660585"/>
                  <a:pt x="1849645" y="1638199"/>
                </a:cubicBezTo>
                <a:cubicBezTo>
                  <a:pt x="1855725" y="1604760"/>
                  <a:pt x="1859552" y="1618384"/>
                  <a:pt x="1875045" y="1587399"/>
                </a:cubicBezTo>
                <a:cubicBezTo>
                  <a:pt x="1879036" y="1579417"/>
                  <a:pt x="1880690" y="1570466"/>
                  <a:pt x="1883512" y="1561999"/>
                </a:cubicBezTo>
                <a:cubicBezTo>
                  <a:pt x="1886334" y="1502732"/>
                  <a:pt x="1885427" y="1443170"/>
                  <a:pt x="1891979" y="1384199"/>
                </a:cubicBezTo>
                <a:cubicBezTo>
                  <a:pt x="1901674" y="1296941"/>
                  <a:pt x="1929724" y="1338779"/>
                  <a:pt x="1883512" y="1350332"/>
                </a:cubicBezTo>
                <a:cubicBezTo>
                  <a:pt x="1858719" y="1356530"/>
                  <a:pt x="1832712" y="1355977"/>
                  <a:pt x="1807312" y="1358799"/>
                </a:cubicBezTo>
                <a:cubicBezTo>
                  <a:pt x="1738181" y="1381844"/>
                  <a:pt x="1818122" y="1357527"/>
                  <a:pt x="1663379" y="1375732"/>
                </a:cubicBezTo>
                <a:cubicBezTo>
                  <a:pt x="1642098" y="1378236"/>
                  <a:pt x="1629702" y="1389717"/>
                  <a:pt x="1612579" y="1401132"/>
                </a:cubicBezTo>
                <a:cubicBezTo>
                  <a:pt x="1628770" y="1352556"/>
                  <a:pt x="1609450" y="1397897"/>
                  <a:pt x="1646445" y="1350332"/>
                </a:cubicBezTo>
                <a:cubicBezTo>
                  <a:pt x="1693996" y="1289195"/>
                  <a:pt x="1657175" y="1307244"/>
                  <a:pt x="1705712" y="1291066"/>
                </a:cubicBezTo>
                <a:cubicBezTo>
                  <a:pt x="1716821" y="1274403"/>
                  <a:pt x="1723493" y="1260797"/>
                  <a:pt x="1739579" y="1248732"/>
                </a:cubicBezTo>
                <a:cubicBezTo>
                  <a:pt x="1755860" y="1236521"/>
                  <a:pt x="1773446" y="1226155"/>
                  <a:pt x="1790379" y="1214866"/>
                </a:cubicBezTo>
                <a:cubicBezTo>
                  <a:pt x="1798846" y="1209221"/>
                  <a:pt x="1808584" y="1205127"/>
                  <a:pt x="1815779" y="1197932"/>
                </a:cubicBezTo>
                <a:lnTo>
                  <a:pt x="1841179" y="1172532"/>
                </a:lnTo>
                <a:cubicBezTo>
                  <a:pt x="1862458" y="1108689"/>
                  <a:pt x="1833753" y="1187383"/>
                  <a:pt x="1866579" y="1121732"/>
                </a:cubicBezTo>
                <a:cubicBezTo>
                  <a:pt x="1870570" y="1113750"/>
                  <a:pt x="1870453" y="1103985"/>
                  <a:pt x="1875045" y="1096332"/>
                </a:cubicBezTo>
                <a:cubicBezTo>
                  <a:pt x="1879152" y="1089487"/>
                  <a:pt x="1886992" y="1085632"/>
                  <a:pt x="1891979" y="1079399"/>
                </a:cubicBezTo>
                <a:cubicBezTo>
                  <a:pt x="1898336" y="1071453"/>
                  <a:pt x="1903268" y="1062466"/>
                  <a:pt x="1908912" y="1053999"/>
                </a:cubicBezTo>
                <a:cubicBezTo>
                  <a:pt x="1912301" y="1040443"/>
                  <a:pt x="1928129" y="973454"/>
                  <a:pt x="1934312" y="969332"/>
                </a:cubicBezTo>
                <a:lnTo>
                  <a:pt x="1959712" y="952399"/>
                </a:lnTo>
                <a:cubicBezTo>
                  <a:pt x="1962534" y="943932"/>
                  <a:pt x="1962604" y="933968"/>
                  <a:pt x="1968179" y="926999"/>
                </a:cubicBezTo>
                <a:cubicBezTo>
                  <a:pt x="1980115" y="912079"/>
                  <a:pt x="2002247" y="907176"/>
                  <a:pt x="2018979" y="901599"/>
                </a:cubicBezTo>
                <a:cubicBezTo>
                  <a:pt x="2075423" y="904421"/>
                  <a:pt x="2132010" y="905170"/>
                  <a:pt x="2188312" y="910066"/>
                </a:cubicBezTo>
                <a:cubicBezTo>
                  <a:pt x="2205368" y="911549"/>
                  <a:pt x="2226807" y="925212"/>
                  <a:pt x="2239112" y="935466"/>
                </a:cubicBezTo>
                <a:cubicBezTo>
                  <a:pt x="2248310" y="943131"/>
                  <a:pt x="2254549" y="954224"/>
                  <a:pt x="2264512" y="960866"/>
                </a:cubicBezTo>
                <a:cubicBezTo>
                  <a:pt x="2271938" y="965816"/>
                  <a:pt x="2281445" y="966510"/>
                  <a:pt x="2289912" y="969332"/>
                </a:cubicBezTo>
                <a:cubicBezTo>
                  <a:pt x="2298379" y="974977"/>
                  <a:pt x="2305784" y="982693"/>
                  <a:pt x="2315312" y="986266"/>
                </a:cubicBezTo>
                <a:cubicBezTo>
                  <a:pt x="2328786" y="991319"/>
                  <a:pt x="2343597" y="991610"/>
                  <a:pt x="2357645" y="994732"/>
                </a:cubicBezTo>
                <a:cubicBezTo>
                  <a:pt x="2389536" y="1001819"/>
                  <a:pt x="2388629" y="1002238"/>
                  <a:pt x="2416912" y="1011666"/>
                </a:cubicBezTo>
                <a:cubicBezTo>
                  <a:pt x="2428201" y="1008844"/>
                  <a:pt x="2439590" y="1006396"/>
                  <a:pt x="2450779" y="1003199"/>
                </a:cubicBezTo>
                <a:cubicBezTo>
                  <a:pt x="2459360" y="1000747"/>
                  <a:pt x="2467428" y="996482"/>
                  <a:pt x="2476179" y="994732"/>
                </a:cubicBezTo>
                <a:cubicBezTo>
                  <a:pt x="2495747" y="990818"/>
                  <a:pt x="2515690" y="989088"/>
                  <a:pt x="2535445" y="986266"/>
                </a:cubicBezTo>
                <a:cubicBezTo>
                  <a:pt x="2549556" y="972155"/>
                  <a:pt x="2566709" y="960537"/>
                  <a:pt x="2577779" y="943932"/>
                </a:cubicBezTo>
                <a:cubicBezTo>
                  <a:pt x="2616073" y="886490"/>
                  <a:pt x="2597254" y="907522"/>
                  <a:pt x="2628579" y="876199"/>
                </a:cubicBezTo>
                <a:cubicBezTo>
                  <a:pt x="2648730" y="815746"/>
                  <a:pt x="2630660" y="835300"/>
                  <a:pt x="2670912" y="808466"/>
                </a:cubicBezTo>
                <a:cubicBezTo>
                  <a:pt x="2676556" y="799999"/>
                  <a:pt x="2687454" y="793234"/>
                  <a:pt x="2687845" y="783066"/>
                </a:cubicBezTo>
                <a:cubicBezTo>
                  <a:pt x="2690342" y="718141"/>
                  <a:pt x="2686554" y="652907"/>
                  <a:pt x="2679379" y="588332"/>
                </a:cubicBezTo>
                <a:cubicBezTo>
                  <a:pt x="2677985" y="575788"/>
                  <a:pt x="2667417" y="566067"/>
                  <a:pt x="2662445" y="554466"/>
                </a:cubicBezTo>
                <a:cubicBezTo>
                  <a:pt x="2658929" y="546263"/>
                  <a:pt x="2658571" y="536719"/>
                  <a:pt x="2653979" y="529066"/>
                </a:cubicBezTo>
                <a:cubicBezTo>
                  <a:pt x="2649872" y="522221"/>
                  <a:pt x="2642032" y="518366"/>
                  <a:pt x="2637045" y="512132"/>
                </a:cubicBezTo>
                <a:cubicBezTo>
                  <a:pt x="2630688" y="504186"/>
                  <a:pt x="2627307" y="493927"/>
                  <a:pt x="2620112" y="486732"/>
                </a:cubicBezTo>
                <a:cubicBezTo>
                  <a:pt x="2603700" y="470320"/>
                  <a:pt x="2589969" y="468218"/>
                  <a:pt x="2569312" y="461332"/>
                </a:cubicBezTo>
                <a:cubicBezTo>
                  <a:pt x="2535586" y="410742"/>
                  <a:pt x="2572419" y="454730"/>
                  <a:pt x="2526979" y="427466"/>
                </a:cubicBezTo>
                <a:cubicBezTo>
                  <a:pt x="2520134" y="423359"/>
                  <a:pt x="2516279" y="415519"/>
                  <a:pt x="2510045" y="410532"/>
                </a:cubicBezTo>
                <a:cubicBezTo>
                  <a:pt x="2502099" y="404175"/>
                  <a:pt x="2493112" y="399243"/>
                  <a:pt x="2484645" y="393599"/>
                </a:cubicBezTo>
                <a:cubicBezTo>
                  <a:pt x="2481823" y="385132"/>
                  <a:pt x="2476179" y="377124"/>
                  <a:pt x="2476179" y="368199"/>
                </a:cubicBezTo>
                <a:cubicBezTo>
                  <a:pt x="2476179" y="354920"/>
                  <a:pt x="2471874" y="294671"/>
                  <a:pt x="2501579" y="283532"/>
                </a:cubicBezTo>
                <a:cubicBezTo>
                  <a:pt x="2517653" y="277504"/>
                  <a:pt x="2535446" y="277888"/>
                  <a:pt x="2552379" y="275066"/>
                </a:cubicBezTo>
                <a:cubicBezTo>
                  <a:pt x="2546734" y="246844"/>
                  <a:pt x="2545777" y="217262"/>
                  <a:pt x="2535445" y="190399"/>
                </a:cubicBezTo>
                <a:cubicBezTo>
                  <a:pt x="2523191" y="158539"/>
                  <a:pt x="2506902" y="168897"/>
                  <a:pt x="2484645" y="156532"/>
                </a:cubicBezTo>
                <a:cubicBezTo>
                  <a:pt x="2387962" y="102819"/>
                  <a:pt x="2463627" y="143105"/>
                  <a:pt x="2416912" y="105732"/>
                </a:cubicBezTo>
                <a:cubicBezTo>
                  <a:pt x="2357968" y="58576"/>
                  <a:pt x="2426456" y="123743"/>
                  <a:pt x="2366112" y="63399"/>
                </a:cubicBezTo>
                <a:cubicBezTo>
                  <a:pt x="2354823" y="66221"/>
                  <a:pt x="2343881" y="71866"/>
                  <a:pt x="2332245" y="71866"/>
                </a:cubicBezTo>
                <a:cubicBezTo>
                  <a:pt x="2313463" y="71866"/>
                  <a:pt x="2257141" y="68180"/>
                  <a:pt x="2230645" y="54932"/>
                </a:cubicBezTo>
                <a:cubicBezTo>
                  <a:pt x="2164993" y="22106"/>
                  <a:pt x="2243689" y="50814"/>
                  <a:pt x="2179845" y="29532"/>
                </a:cubicBezTo>
                <a:cubicBezTo>
                  <a:pt x="2185490" y="35177"/>
                  <a:pt x="2189206" y="48990"/>
                  <a:pt x="2196779" y="46466"/>
                </a:cubicBezTo>
                <a:cubicBezTo>
                  <a:pt x="2205246" y="43644"/>
                  <a:pt x="2214170" y="21066"/>
                  <a:pt x="2205245" y="21066"/>
                </a:cubicBezTo>
                <a:cubicBezTo>
                  <a:pt x="2195069" y="21066"/>
                  <a:pt x="2193956" y="37999"/>
                  <a:pt x="2188312" y="46466"/>
                </a:cubicBezTo>
                <a:cubicBezTo>
                  <a:pt x="2191134" y="57755"/>
                  <a:pt x="2185143" y="80332"/>
                  <a:pt x="2196779" y="80332"/>
                </a:cubicBezTo>
                <a:cubicBezTo>
                  <a:pt x="2208415" y="80332"/>
                  <a:pt x="2206891" y="57985"/>
                  <a:pt x="2205245" y="46466"/>
                </a:cubicBezTo>
                <a:cubicBezTo>
                  <a:pt x="2201415" y="19658"/>
                  <a:pt x="2182131" y="19006"/>
                  <a:pt x="2162912" y="12599"/>
                </a:cubicBezTo>
                <a:cubicBezTo>
                  <a:pt x="2165734" y="29532"/>
                  <a:pt x="2159240" y="51260"/>
                  <a:pt x="2171379" y="63399"/>
                </a:cubicBezTo>
                <a:cubicBezTo>
                  <a:pt x="2191443" y="83463"/>
                  <a:pt x="2188312" y="0"/>
                  <a:pt x="2188312" y="5493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64607"/>
            <a:endParaRPr lang="hu-HU" sz="1867">
              <a:solidFill>
                <a:prstClr val="white"/>
              </a:solidFill>
              <a:latin typeface="Century Gothic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12278E-9A24-0162-91A6-C675B5FA0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5AB47A5-13BF-CC94-C21E-18C4F31E7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217B2672-59F4-9EFB-16D0-73799A76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6C22EB6-4277-D501-676D-3F83E8BF83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BA3D15-ED59-82E1-A387-B0645F7A3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244" r="26149" b="1689"/>
          <a:stretch/>
        </p:blipFill>
        <p:spPr bwMode="auto">
          <a:xfrm>
            <a:off x="1754844" y="-72803"/>
            <a:ext cx="4694724" cy="70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58FBB77-4EB6-9B4A-E551-01495D8ABCA1}"/>
              </a:ext>
            </a:extLst>
          </p:cNvPr>
          <p:cNvSpPr txBox="1"/>
          <p:nvPr/>
        </p:nvSpPr>
        <p:spPr>
          <a:xfrm>
            <a:off x="6614160" y="-36401"/>
            <a:ext cx="5632704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Izrael a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bírák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korában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9BDFA8BD-2A62-8396-97D3-CF637B05197A}"/>
              </a:ext>
            </a:extLst>
          </p:cNvPr>
          <p:cNvSpPr/>
          <p:nvPr/>
        </p:nvSpPr>
        <p:spPr>
          <a:xfrm>
            <a:off x="2837658" y="4064065"/>
            <a:ext cx="804672" cy="477837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Dán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63F9DC5-C8D4-C23B-B628-1EDD983FE9D7}"/>
              </a:ext>
            </a:extLst>
          </p:cNvPr>
          <p:cNvSpPr/>
          <p:nvPr/>
        </p:nvSpPr>
        <p:spPr>
          <a:xfrm rot="18733402">
            <a:off x="3762265" y="1535939"/>
            <a:ext cx="1397741" cy="477837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Naftáli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969318B-FEF3-60E1-95E0-6396AF802802}"/>
              </a:ext>
            </a:extLst>
          </p:cNvPr>
          <p:cNvSpPr/>
          <p:nvPr/>
        </p:nvSpPr>
        <p:spPr>
          <a:xfrm rot="18733402">
            <a:off x="3377147" y="1532043"/>
            <a:ext cx="1151002" cy="477837"/>
          </a:xfrm>
          <a:prstGeom prst="ellipse">
            <a:avLst/>
          </a:prstGeom>
          <a:solidFill>
            <a:srgbClr val="00B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Áser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4B5E8FC-4B46-BE7A-60CD-74CAC493D60F}"/>
              </a:ext>
            </a:extLst>
          </p:cNvPr>
          <p:cNvSpPr/>
          <p:nvPr/>
        </p:nvSpPr>
        <p:spPr>
          <a:xfrm>
            <a:off x="3343204" y="2176301"/>
            <a:ext cx="1096983" cy="477837"/>
          </a:xfrm>
          <a:prstGeom prst="ellipse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Zebulon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6BBE145-6E12-D056-5895-4648175A5B64}"/>
              </a:ext>
            </a:extLst>
          </p:cNvPr>
          <p:cNvSpPr/>
          <p:nvPr/>
        </p:nvSpPr>
        <p:spPr>
          <a:xfrm>
            <a:off x="3958662" y="2500541"/>
            <a:ext cx="963050" cy="477837"/>
          </a:xfrm>
          <a:prstGeom prst="ellipse">
            <a:avLst/>
          </a:prstGeo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Issakár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70BAD079-ADB3-A2F7-F9EA-CB00A5F7B1C5}"/>
              </a:ext>
            </a:extLst>
          </p:cNvPr>
          <p:cNvSpPr/>
          <p:nvPr/>
        </p:nvSpPr>
        <p:spPr>
          <a:xfrm>
            <a:off x="3364579" y="3190080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AE56C172-8541-3E27-D345-5DB30DEB4429}"/>
              </a:ext>
            </a:extLst>
          </p:cNvPr>
          <p:cNvSpPr/>
          <p:nvPr/>
        </p:nvSpPr>
        <p:spPr>
          <a:xfrm>
            <a:off x="3481923" y="4148488"/>
            <a:ext cx="1240566" cy="477837"/>
          </a:xfrm>
          <a:prstGeom prst="ellipse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Benjámin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FF1CB70A-F21F-5A6E-0DA8-FFF466A008A3}"/>
              </a:ext>
            </a:extLst>
          </p:cNvPr>
          <p:cNvSpPr/>
          <p:nvPr/>
        </p:nvSpPr>
        <p:spPr>
          <a:xfrm>
            <a:off x="3044795" y="5257800"/>
            <a:ext cx="1014249" cy="477837"/>
          </a:xfrm>
          <a:prstGeom prst="ellipse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Júda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95E673A6-2566-6626-641B-794071BFB55F}"/>
              </a:ext>
            </a:extLst>
          </p:cNvPr>
          <p:cNvSpPr/>
          <p:nvPr/>
        </p:nvSpPr>
        <p:spPr>
          <a:xfrm>
            <a:off x="2878869" y="5889275"/>
            <a:ext cx="1105993" cy="477837"/>
          </a:xfrm>
          <a:prstGeom prst="ellipse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Simeon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42779272-49E7-F777-06C6-16B6A8AA464E}"/>
              </a:ext>
            </a:extLst>
          </p:cNvPr>
          <p:cNvSpPr/>
          <p:nvPr/>
        </p:nvSpPr>
        <p:spPr>
          <a:xfrm>
            <a:off x="4487158" y="4882930"/>
            <a:ext cx="1105993" cy="477837"/>
          </a:xfrm>
          <a:prstGeom prst="ellipse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Rúben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C6BC4F40-817B-15ED-3E70-3907FAE62D72}"/>
              </a:ext>
            </a:extLst>
          </p:cNvPr>
          <p:cNvSpPr/>
          <p:nvPr/>
        </p:nvSpPr>
        <p:spPr>
          <a:xfrm>
            <a:off x="4516324" y="4452648"/>
            <a:ext cx="1105993" cy="477837"/>
          </a:xfrm>
          <a:prstGeom prst="ellipse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Gád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CAAA4763-8F44-AE3E-F786-6269B23972BB}"/>
              </a:ext>
            </a:extLst>
          </p:cNvPr>
          <p:cNvSpPr/>
          <p:nvPr/>
        </p:nvSpPr>
        <p:spPr>
          <a:xfrm>
            <a:off x="2994082" y="3677514"/>
            <a:ext cx="1362063" cy="397318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Efraim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F675E01-879A-C596-918E-F42B931D18D2}"/>
              </a:ext>
            </a:extLst>
          </p:cNvPr>
          <p:cNvSpPr txBox="1"/>
          <p:nvPr/>
        </p:nvSpPr>
        <p:spPr>
          <a:xfrm>
            <a:off x="6476261" y="1953116"/>
            <a:ext cx="2928924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B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5A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Áser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55A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45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Naftáli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D455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5DB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Zebulon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B7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Issakár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6B7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86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Manassé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986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9E2A6B0-1A92-950E-D604-7A07C85BE8B9}"/>
              </a:ext>
            </a:extLst>
          </p:cNvPr>
          <p:cNvSpPr txBox="1"/>
          <p:nvPr/>
        </p:nvSpPr>
        <p:spPr>
          <a:xfrm>
            <a:off x="9422259" y="2011763"/>
            <a:ext cx="3102762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7B8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Efraim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C59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Benjámin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4BE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Rúben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B4BE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8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Gád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5B86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B5A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Júda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D95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Simeon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D2B69B2-D9E7-C3E1-4863-E69D7610263B}"/>
              </a:ext>
            </a:extLst>
          </p:cNvPr>
          <p:cNvSpPr txBox="1"/>
          <p:nvPr/>
        </p:nvSpPr>
        <p:spPr>
          <a:xfrm>
            <a:off x="8182993" y="974673"/>
            <a:ext cx="2478532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12 törzs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E472064-EAD3-5ACD-2EF3-FD2AEEE94858}"/>
              </a:ext>
            </a:extLst>
          </p:cNvPr>
          <p:cNvSpPr/>
          <p:nvPr/>
        </p:nvSpPr>
        <p:spPr>
          <a:xfrm>
            <a:off x="4509270" y="2970177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523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60EAB-8531-1C6E-3B96-232F13902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064292C-02DE-E4F5-F0D7-8DAA71D2F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9BDD353-A4D5-CC04-FE23-607ED17C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D5D1494-D66C-FEBF-393F-E5011750914E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1">
              <a:alpha val="12000"/>
            </a:schemeClr>
          </a:soli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FFAA78D-B57D-6F72-6746-CC7938ECA1E4}"/>
              </a:ext>
            </a:extLst>
          </p:cNvPr>
          <p:cNvSpPr txBox="1"/>
          <p:nvPr/>
        </p:nvSpPr>
        <p:spPr>
          <a:xfrm>
            <a:off x="17253" y="-3"/>
            <a:ext cx="12174747" cy="609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3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Erre válaszolt a nép, és ezt mondta: Távol legyen tőlünk, hogy elhagyjuk az </a:t>
            </a:r>
            <a:r>
              <a:rPr lang="hu-HU" sz="33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URat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és más isteneket szolgáljunk! </a:t>
            </a:r>
            <a:r>
              <a:rPr lang="hu-HU" sz="33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mi Istenünk az ÚR! Ő hozott ki bennünket és atyáinkat Egyiptom földjéről, a szolgaság házából, és azokat a nagy jeleket tette szemünk láttára. Megőrzött bennünket minden úton, amelyen jártunk, és minden nép között, ahol átvonultunk. </a:t>
            </a:r>
            <a:r>
              <a:rPr lang="hu-HU" sz="3300" b="1" i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Kiűzött </a:t>
            </a:r>
            <a:r>
              <a:rPr lang="hu-HU" sz="33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előlünk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az ÚR minden népet, az országban lakó </a:t>
            </a:r>
            <a:r>
              <a:rPr lang="hu-HU" sz="33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emóriakat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is. Mi is az </a:t>
            </a:r>
            <a:r>
              <a:rPr lang="hu-HU" sz="3300" b="1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URat</a:t>
            </a:r>
            <a:r>
              <a:rPr lang="hu-HU" sz="33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akarjuk szolgálni. Bizony, ő a mi Istenünk! </a:t>
            </a:r>
            <a:r>
              <a:rPr lang="hu-HU" sz="330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Józs</a:t>
            </a:r>
            <a:r>
              <a:rPr lang="hu-HU" sz="33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24,16-18</a:t>
            </a:r>
            <a:endParaRPr lang="hu-H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12278E-9A24-0162-91A6-C675B5FA0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5AB47A5-13BF-CC94-C21E-18C4F31E7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ptalálatok a következőre: PPT background">
            <a:extLst>
              <a:ext uri="{FF2B5EF4-FFF2-40B4-BE49-F238E27FC236}">
                <a16:creationId xmlns:a16="http://schemas.microsoft.com/office/drawing/2014/main" id="{217B2672-59F4-9EFB-16D0-73799A765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6C22EB6-4277-D501-676D-3F83E8BF83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BA3D15-ED59-82E1-A387-B0645F7A3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1244" r="26149" b="1689"/>
          <a:stretch/>
        </p:blipFill>
        <p:spPr bwMode="auto">
          <a:xfrm>
            <a:off x="1754844" y="-72803"/>
            <a:ext cx="4694724" cy="70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58FBB77-4EB6-9B4A-E551-01495D8ABCA1}"/>
              </a:ext>
            </a:extLst>
          </p:cNvPr>
          <p:cNvSpPr txBox="1"/>
          <p:nvPr/>
        </p:nvSpPr>
        <p:spPr>
          <a:xfrm>
            <a:off x="6614160" y="-36401"/>
            <a:ext cx="5632704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Izrael a </a:t>
            </a: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bírák</a:t>
            </a: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korában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9BDFA8BD-2A62-8396-97D3-CF637B05197A}"/>
              </a:ext>
            </a:extLst>
          </p:cNvPr>
          <p:cNvSpPr/>
          <p:nvPr/>
        </p:nvSpPr>
        <p:spPr>
          <a:xfrm>
            <a:off x="2837658" y="4064065"/>
            <a:ext cx="804672" cy="477837"/>
          </a:xfrm>
          <a:prstGeom prst="ellips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Dán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63F9DC5-C8D4-C23B-B628-1EDD983FE9D7}"/>
              </a:ext>
            </a:extLst>
          </p:cNvPr>
          <p:cNvSpPr/>
          <p:nvPr/>
        </p:nvSpPr>
        <p:spPr>
          <a:xfrm rot="18733402">
            <a:off x="3762265" y="1535939"/>
            <a:ext cx="1397741" cy="477837"/>
          </a:xfrm>
          <a:prstGeom prst="ellipse">
            <a:avLst/>
          </a:prstGeom>
          <a:solidFill>
            <a:srgbClr val="FF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Naftáli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969318B-FEF3-60E1-95E0-6396AF802802}"/>
              </a:ext>
            </a:extLst>
          </p:cNvPr>
          <p:cNvSpPr/>
          <p:nvPr/>
        </p:nvSpPr>
        <p:spPr>
          <a:xfrm rot="18733402">
            <a:off x="3377147" y="1532043"/>
            <a:ext cx="1151002" cy="477837"/>
          </a:xfrm>
          <a:prstGeom prst="ellipse">
            <a:avLst/>
          </a:prstGeom>
          <a:solidFill>
            <a:srgbClr val="00B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Áser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4B5E8FC-4B46-BE7A-60CD-74CAC493D60F}"/>
              </a:ext>
            </a:extLst>
          </p:cNvPr>
          <p:cNvSpPr/>
          <p:nvPr/>
        </p:nvSpPr>
        <p:spPr>
          <a:xfrm>
            <a:off x="3343204" y="2176301"/>
            <a:ext cx="1096983" cy="477837"/>
          </a:xfrm>
          <a:prstGeom prst="ellipse">
            <a:avLst/>
          </a:prstGeom>
          <a:solidFill>
            <a:srgbClr val="00B0F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Zebulon</a:t>
            </a:r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6BBE145-6E12-D056-5895-4648175A5B64}"/>
              </a:ext>
            </a:extLst>
          </p:cNvPr>
          <p:cNvSpPr/>
          <p:nvPr/>
        </p:nvSpPr>
        <p:spPr>
          <a:xfrm>
            <a:off x="3958662" y="2500541"/>
            <a:ext cx="963050" cy="477837"/>
          </a:xfrm>
          <a:prstGeom prst="ellipse">
            <a:avLst/>
          </a:prstGeo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Issakár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70BAD079-ADB3-A2F7-F9EA-CB00A5F7B1C5}"/>
              </a:ext>
            </a:extLst>
          </p:cNvPr>
          <p:cNvSpPr/>
          <p:nvPr/>
        </p:nvSpPr>
        <p:spPr>
          <a:xfrm>
            <a:off x="3364579" y="3190080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AE56C172-8541-3E27-D345-5DB30DEB4429}"/>
              </a:ext>
            </a:extLst>
          </p:cNvPr>
          <p:cNvSpPr/>
          <p:nvPr/>
        </p:nvSpPr>
        <p:spPr>
          <a:xfrm>
            <a:off x="3481923" y="4148488"/>
            <a:ext cx="1240566" cy="477837"/>
          </a:xfrm>
          <a:prstGeom prst="ellipse">
            <a:avLst/>
          </a:prstGeom>
          <a:solidFill>
            <a:schemeClr val="accent4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Benjámin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FF1CB70A-F21F-5A6E-0DA8-FFF466A008A3}"/>
              </a:ext>
            </a:extLst>
          </p:cNvPr>
          <p:cNvSpPr/>
          <p:nvPr/>
        </p:nvSpPr>
        <p:spPr>
          <a:xfrm>
            <a:off x="3044795" y="5257800"/>
            <a:ext cx="1014249" cy="477837"/>
          </a:xfrm>
          <a:prstGeom prst="ellipse">
            <a:avLst/>
          </a:prstGeom>
          <a:solidFill>
            <a:schemeClr val="accent1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Júda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95E673A6-2566-6626-641B-794071BFB55F}"/>
              </a:ext>
            </a:extLst>
          </p:cNvPr>
          <p:cNvSpPr/>
          <p:nvPr/>
        </p:nvSpPr>
        <p:spPr>
          <a:xfrm>
            <a:off x="2878869" y="5889275"/>
            <a:ext cx="1105993" cy="477837"/>
          </a:xfrm>
          <a:prstGeom prst="ellipse">
            <a:avLst/>
          </a:prstGeom>
          <a:solidFill>
            <a:srgbClr val="C00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Simeon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42779272-49E7-F777-06C6-16B6A8AA464E}"/>
              </a:ext>
            </a:extLst>
          </p:cNvPr>
          <p:cNvSpPr/>
          <p:nvPr/>
        </p:nvSpPr>
        <p:spPr>
          <a:xfrm>
            <a:off x="4487158" y="4882930"/>
            <a:ext cx="1105993" cy="477837"/>
          </a:xfrm>
          <a:prstGeom prst="ellipse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Rúben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C6BC4F40-817B-15ED-3E70-3907FAE62D72}"/>
              </a:ext>
            </a:extLst>
          </p:cNvPr>
          <p:cNvSpPr/>
          <p:nvPr/>
        </p:nvSpPr>
        <p:spPr>
          <a:xfrm>
            <a:off x="4516324" y="4452648"/>
            <a:ext cx="1105993" cy="477837"/>
          </a:xfrm>
          <a:prstGeom prst="ellipse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Gád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CAAA4763-8F44-AE3E-F786-6269B23972BB}"/>
              </a:ext>
            </a:extLst>
          </p:cNvPr>
          <p:cNvSpPr/>
          <p:nvPr/>
        </p:nvSpPr>
        <p:spPr>
          <a:xfrm>
            <a:off x="2994082" y="3677514"/>
            <a:ext cx="1362063" cy="397318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Efraim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F675E01-879A-C596-918E-F42B931D18D2}"/>
              </a:ext>
            </a:extLst>
          </p:cNvPr>
          <p:cNvSpPr txBox="1"/>
          <p:nvPr/>
        </p:nvSpPr>
        <p:spPr>
          <a:xfrm>
            <a:off x="6476261" y="1953116"/>
            <a:ext cx="2928924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BA4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5A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Áser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55A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455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Naftáli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D455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5DB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Zebulon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B76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Issakár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6B76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865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Manassé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9865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9E2A6B0-1A92-950E-D604-7A07C85BE8B9}"/>
              </a:ext>
            </a:extLst>
          </p:cNvPr>
          <p:cNvSpPr txBox="1"/>
          <p:nvPr/>
        </p:nvSpPr>
        <p:spPr>
          <a:xfrm>
            <a:off x="9422259" y="2011763"/>
            <a:ext cx="3102762" cy="471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7B8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Efraim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C59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Benjámin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B4BE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Rúben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B4BE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8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Gád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5B86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B5AC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Júda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D959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Simeon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1D2B69B2-D9E7-C3E1-4863-E69D7610263B}"/>
              </a:ext>
            </a:extLst>
          </p:cNvPr>
          <p:cNvSpPr txBox="1"/>
          <p:nvPr/>
        </p:nvSpPr>
        <p:spPr>
          <a:xfrm>
            <a:off x="8182993" y="974673"/>
            <a:ext cx="2478532" cy="83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12 törzs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E472064-EAD3-5ACD-2EF3-FD2AEEE94858}"/>
              </a:ext>
            </a:extLst>
          </p:cNvPr>
          <p:cNvSpPr/>
          <p:nvPr/>
        </p:nvSpPr>
        <p:spPr>
          <a:xfrm>
            <a:off x="4509270" y="2970177"/>
            <a:ext cx="1240566" cy="477837"/>
          </a:xfrm>
          <a:prstGeom prst="ellipse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K-i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Manassé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96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4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4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1541</Words>
  <Application>Microsoft Office PowerPoint</Application>
  <PresentationFormat>Szélesvásznú</PresentationFormat>
  <Paragraphs>291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Century</vt:lpstr>
      <vt:lpstr>Century Gothic</vt:lpstr>
      <vt:lpstr>Times New Roman</vt:lpstr>
      <vt:lpstr>Verdana</vt:lpstr>
      <vt:lpstr>Wingdings 2</vt:lpstr>
      <vt:lpstr>Office-téma</vt:lpstr>
      <vt:lpstr>Lendület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9</cp:revision>
  <dcterms:created xsi:type="dcterms:W3CDTF">2022-08-14T01:32:54Z</dcterms:created>
  <dcterms:modified xsi:type="dcterms:W3CDTF">2022-08-14T06:22:36Z</dcterms:modified>
</cp:coreProperties>
</file>