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DE88CE-EED8-46B4-99C7-80EBDEC32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7ACC72B-B106-47DA-BE48-02C13DCAA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671C45-AF1A-4481-AFAF-C349D27A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005451-2583-448C-84EB-17B8CBA8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2ACC31-25CD-4FC7-A4ED-6191D293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61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46FC8C-DB06-4A82-AA34-DB2D3816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52E3C99-7864-494F-8A38-61547680E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2C58C50-BC5A-4E10-BA42-9AED6AE8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50698C-0E29-4CDD-9F94-32433833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6CC6904-35A9-453F-9826-113875E7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559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5845892-90D1-41E6-8E7C-1E90CD25A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BC22E7B-DA2C-45EA-B7F5-5066653B2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A932D1-AD68-4B5C-89C7-AB5A0C1B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CE9F73-90E1-4840-B735-C8BA3AB0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F4F9F3C-9FA4-4A84-BD3E-2028D725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99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99CC22-0B26-4C56-B43B-93725E99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655C3E-0256-4040-A314-52A8CD42A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21581DA-6A30-4AF8-B9A8-85A40EE2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70B877-FE01-4A53-B811-69BA1514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6DAA050-1DC0-428D-A663-F01DCB18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2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5BB709-A452-4E13-8F71-1172F9B66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DAA2B31-5FCC-4C2F-8722-55A32A00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F5336A-0E8B-4C05-BAE6-6DC4FF60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1ED33C7-825A-4DDA-8AD3-C313989B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5BEC7C-ED21-4AD8-8B2D-E18B3456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12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6F3121-5E68-43EE-9EC5-431BAF37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4E7739-EFEB-420F-8095-F5CA5E08A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A02169-9369-4576-A7B7-D95FBC76A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1C413E3-8E60-478C-907A-8586F6D1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F7A279D-7088-4F0C-AFE3-21CA678E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7164D57-8EE9-4B6C-ABDC-EA0870BB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9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31CA09-45BA-43CA-9822-B43B29C9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FBD471-E685-4A62-A026-85EE393B7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CD611A3-10B1-483A-BE64-85A130878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0FF898A-F53E-41F5-9AF1-44101E3B0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B0931AF-A694-430C-A48E-870860FA8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2ED2853-CD01-40B9-8CA4-69CD6D97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9510335-A733-45A0-8CDE-0A7B30EC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591B486-5DEA-47CB-A239-1541159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380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AE852D-9CC0-4938-BF04-7D8821C8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00F483C-6D97-40A8-83D3-0B2F674E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E55280B-2B62-4216-A042-06CBA531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BA8B604-DAB7-4D1B-A59B-13048614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95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74D3012-9568-4F5C-B9BB-AC4DB1CF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F979C00-DEF3-4B5D-98F3-A2BB0BA4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E184C61-5615-4236-A9F0-8066277C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374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20DCE3-A7BD-45B9-848E-1CF4775E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A25A06-9849-4C27-B62C-20731676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47B616A-8BE3-43AD-84E6-A9514F38D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D566E77-4056-4535-AA39-378681B9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F3E68CC-617D-4AFC-BC76-2AD26FF4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CAB4B4-7DBB-4279-8ED1-A54F9195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39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546240-81AF-477A-A9BA-2DE83185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140CB63-DF96-4AA6-90F3-D14955F65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EA9B98C-73E5-4FB8-A749-C8C874B3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E33FDEF-D235-401A-9BC5-AC90465B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B66C957-55A5-4E9F-BDF8-DA2901CD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DC35440-FF63-4380-9979-F08691CC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79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9C14AA3-503C-484B-ABA7-BC032D54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D25CAE0-1859-4B09-A44B-3C0AB837C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CD80E8-24CA-493C-91E1-E72EE608E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6D909-DCA0-4B0D-8312-2B4791C3DD08}" type="datetimeFigureOut">
              <a:rPr lang="hu-HU" smtClean="0"/>
              <a:t>2022. 03. 06.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2FFB9A-DEF5-4BFD-8213-2BFBE809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D478AD-CDE9-4B91-BFF7-9B238858C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67626-DEBD-4E0B-8313-A718CEBFDE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66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EA3F800-691D-479D-9EC5-D26029F98EC6}"/>
              </a:ext>
            </a:extLst>
          </p:cNvPr>
          <p:cNvSpPr txBox="1"/>
          <p:nvPr/>
        </p:nvSpPr>
        <p:spPr>
          <a:xfrm>
            <a:off x="146304" y="121920"/>
            <a:ext cx="11887200" cy="6276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Azután megmutatta nekem </a:t>
            </a:r>
            <a:r>
              <a:rPr lang="hu-HU" sz="3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Jósua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főpapot, aki az ÚR angyala előtt állt, meg a Sátánt, aki jobb keze felől állt, és vádolta őt.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ÚR angyala pedig ezt mondta a Sátánnak: Dorgáljon meg téged az ÚR, Sátán! Dorgáljon meg téged az ÚR, aki Jeruzsálemet kiválasztotta! Hát nem tűzből kiragadott üszkös fadarab ez?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Jósua ugyanis piszkos ruhába öltözve állt az angyal előtt.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Azután ezt mondta az angyal az előtte állóknak: Vegyétek le róla a piszkos ruhát! Neki pedig ezt mondta: </a:t>
            </a:r>
            <a:endParaRPr lang="hu-HU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6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A3F83FE-729C-48E0-A3A5-4E154F86D005}"/>
              </a:ext>
            </a:extLst>
          </p:cNvPr>
          <p:cNvSpPr txBox="1"/>
          <p:nvPr/>
        </p:nvSpPr>
        <p:spPr>
          <a:xfrm>
            <a:off x="9144" y="452735"/>
            <a:ext cx="12182856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6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Akkor majd a farkas a báránnyal lakik, a párduc a gödölyével hever, a borjú, az oroszlán és a hízott marha együtt lesznek, és egy kisfiú terelgeti őket.”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Ézs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11,6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7170" name="Picture 2" descr="Isteni játszma - A BIRKA-OROSZLÁN Van egy történet egy... | Facebook">
            <a:extLst>
              <a:ext uri="{FF2B5EF4-FFF2-40B4-BE49-F238E27FC236}">
                <a16:creationId xmlns:a16="http://schemas.microsoft.com/office/drawing/2014/main" id="{37153BD1-6520-487F-B7F9-9AF57343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67" y="3401987"/>
            <a:ext cx="4394264" cy="2940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04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46D1C8C-790A-4B60-9C6D-36807A420156}"/>
              </a:ext>
            </a:extLst>
          </p:cNvPr>
          <p:cNvSpPr txBox="1"/>
          <p:nvPr/>
        </p:nvSpPr>
        <p:spPr>
          <a:xfrm>
            <a:off x="9144" y="100639"/>
            <a:ext cx="12182856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6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27</a:t>
            </a: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Békességet hagyok nektek, az én békességemet adom nektek, de nem úgy adom nektek, ahogyan a világ adja. </a:t>
            </a:r>
          </a:p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 nyugtalankodjék a ti szívetek, ne is csüggedjen!”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Jn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14,27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7 tipp a lelki béke megszerzéséhez - Egy Ötletből Millió">
            <a:extLst>
              <a:ext uri="{FF2B5EF4-FFF2-40B4-BE49-F238E27FC236}">
                <a16:creationId xmlns:a16="http://schemas.microsoft.com/office/drawing/2014/main" id="{CF37705A-171D-48DA-A04D-65907782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22" y="2694780"/>
            <a:ext cx="5863353" cy="390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F0D3C25-471B-4D09-BCFA-1E19A515ECA7}"/>
              </a:ext>
            </a:extLst>
          </p:cNvPr>
          <p:cNvSpPr txBox="1"/>
          <p:nvPr/>
        </p:nvSpPr>
        <p:spPr>
          <a:xfrm>
            <a:off x="128015" y="-171134"/>
            <a:ext cx="11935968" cy="717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1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ők nem akartak figyelni, sőt lázadozva hátat fordítottak, és bedugták fülüket, hogy ne halljanak. </a:t>
            </a:r>
            <a:r>
              <a:rPr lang="hu-HU" sz="31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Szívüket gyémántkeménnyé tették, hogy ne hallják a törvényt, sem azokat az igéket, amelyeket a Seregek </a:t>
            </a:r>
            <a:r>
              <a:rPr lang="hu-HU" sz="31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URa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küldött lelke által a régebbi próféták útján. Emiatt háborodott fel olyan nagyon a Seregek </a:t>
            </a:r>
            <a:r>
              <a:rPr lang="hu-HU" sz="31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URa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r>
              <a:rPr lang="hu-HU" sz="31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 hallgattak rá, amikor ő kiáltott, ezért így szól a Seregek </a:t>
            </a:r>
            <a:r>
              <a:rPr lang="hu-HU" sz="31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URa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Én sem hallgatom meg őket, ha hozzám kiáltanak. </a:t>
            </a:r>
            <a:r>
              <a:rPr lang="hu-HU" sz="31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14</a:t>
            </a:r>
            <a:r>
              <a:rPr lang="hu-H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Szétszórtam őket olyan népek közé, amelyeket nem ismertek, az ország pedig pusztán maradt utánuk, senki sem járt arra. Így tették pusztává a gyönyörű országot.” </a:t>
            </a:r>
          </a:p>
          <a:p>
            <a:pPr algn="just">
              <a:lnSpc>
                <a:spcPct val="150000"/>
              </a:lnSpc>
            </a:pPr>
            <a:r>
              <a:rPr lang="hu-HU" sz="3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			      </a:t>
            </a:r>
            <a:r>
              <a:rPr lang="hu-HU" sz="3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Zak</a:t>
            </a:r>
            <a:r>
              <a:rPr lang="hu-HU" sz="3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7,11-14</a:t>
            </a:r>
            <a:endParaRPr lang="hu-HU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2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lutasít németül">
            <a:extLst>
              <a:ext uri="{FF2B5EF4-FFF2-40B4-BE49-F238E27FC236}">
                <a16:creationId xmlns:a16="http://schemas.microsoft.com/office/drawing/2014/main" id="{D4BF5C18-3163-4757-A99D-1738FE49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85" y="333374"/>
            <a:ext cx="5229096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rritált Nő Sikoltozik, Miközben Bedugja Fülét Szürke, jogdíjmentes fotó és  stock kép">
            <a:extLst>
              <a:ext uri="{FF2B5EF4-FFF2-40B4-BE49-F238E27FC236}">
                <a16:creationId xmlns:a16="http://schemas.microsoft.com/office/drawing/2014/main" id="{16B847BB-E82C-4310-83F9-A8ACAC1ED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33065"/>
          <a:stretch/>
        </p:blipFill>
        <p:spPr bwMode="auto">
          <a:xfrm>
            <a:off x="506178" y="333374"/>
            <a:ext cx="5589821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2230530-8C0F-4533-A0C4-4F39F8EE8E73}"/>
              </a:ext>
            </a:extLst>
          </p:cNvPr>
          <p:cNvSpPr txBox="1"/>
          <p:nvPr/>
        </p:nvSpPr>
        <p:spPr>
          <a:xfrm>
            <a:off x="207265" y="3895325"/>
            <a:ext cx="11733316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40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ők nem akartak figyelni, sőt lázadozva hátat fordítottak, és bedugták fülüket, hogy ne halljanak.” </a:t>
            </a:r>
            <a:r>
              <a:rPr lang="hu-H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Zak</a:t>
            </a:r>
            <a:r>
              <a:rPr lang="hu-H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7,11 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5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B6CF03C-A890-46E6-B299-78FFC798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881063"/>
            <a:ext cx="5608320" cy="52578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824DDD4-EE0B-487B-B1F3-A1A7451CC419}"/>
              </a:ext>
            </a:extLst>
          </p:cNvPr>
          <p:cNvSpPr txBox="1"/>
          <p:nvPr/>
        </p:nvSpPr>
        <p:spPr>
          <a:xfrm>
            <a:off x="6315456" y="547010"/>
            <a:ext cx="5705856" cy="2229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Figyeljetek, halljátok meg </a:t>
            </a:r>
            <a:r>
              <a:rPr lang="hu-HU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szavamat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ügyeljetek, halljátok meg beszédemet!”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Ézs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28,23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226D283-ED20-42F2-827A-4132DD889A57}"/>
              </a:ext>
            </a:extLst>
          </p:cNvPr>
          <p:cNvSpPr txBox="1"/>
          <p:nvPr/>
        </p:nvSpPr>
        <p:spPr>
          <a:xfrm>
            <a:off x="6315456" y="4081597"/>
            <a:ext cx="5522976" cy="2229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„Ma, ha az ő szavát halljátok,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keményítsétek meg a szíveteket”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3,7</a:t>
            </a:r>
          </a:p>
        </p:txBody>
      </p:sp>
    </p:spTree>
    <p:extLst>
      <p:ext uri="{BB962C8B-B14F-4D97-AF65-F5344CB8AC3E}">
        <p14:creationId xmlns:p14="http://schemas.microsoft.com/office/powerpoint/2010/main" val="163325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Eltévedt juh">
            <a:hlinkClick r:id="" action="ppaction://media"/>
            <a:extLst>
              <a:ext uri="{FF2B5EF4-FFF2-40B4-BE49-F238E27FC236}">
                <a16:creationId xmlns:a16="http://schemas.microsoft.com/office/drawing/2014/main" id="{493B6721-4396-4A91-891C-432B3591E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" y="964121"/>
            <a:ext cx="5091684" cy="50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45B239C-4C11-4B14-AA57-50E29E55A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4871" y="879348"/>
            <a:ext cx="7382256" cy="41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8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5A73E80-E921-48A4-9FBC-4CB7D9ECB1E0}"/>
              </a:ext>
            </a:extLst>
          </p:cNvPr>
          <p:cNvSpPr txBox="1"/>
          <p:nvPr/>
        </p:nvSpPr>
        <p:spPr>
          <a:xfrm>
            <a:off x="158496" y="134112"/>
            <a:ext cx="11862816" cy="6276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Nézd! Elvettem a bűnödet, és díszes ruhába öltöztetlek téged.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Majd így szólt: Tegyetek a fejére tiszta süveget! Akkor tiszta süveget tettek a fejére, és tiszta ruhába öltöztették, miközben az ÚR angyala ott állt.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így figyelmeztette az ÚR angyala </a:t>
            </a:r>
            <a:r>
              <a:rPr lang="hu-HU" sz="3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Jósuát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Ezt mondja a Seregek </a:t>
            </a:r>
            <a:r>
              <a:rPr lang="hu-HU" sz="3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URa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 az én utamon jársz, és ha teljesíted, amit rád bíztam, akkor ítélkezhetsz házamban, és felügyelhetsz udvaraimra, sőt megengedem neked, hogy az itt állók között járj-kelj.” </a:t>
            </a:r>
            <a:r>
              <a:rPr lang="hu-HU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</a:t>
            </a:r>
            <a:r>
              <a:rPr lang="hu-H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3,1-7</a:t>
            </a:r>
          </a:p>
        </p:txBody>
      </p:sp>
    </p:spTree>
    <p:extLst>
      <p:ext uri="{BB962C8B-B14F-4D97-AF65-F5344CB8AC3E}">
        <p14:creationId xmlns:p14="http://schemas.microsoft.com/office/powerpoint/2010/main" val="32901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86AC001-987A-48FD-9C3B-DC541F934682}"/>
              </a:ext>
            </a:extLst>
          </p:cNvPr>
          <p:cNvSpPr txBox="1"/>
          <p:nvPr/>
        </p:nvSpPr>
        <p:spPr>
          <a:xfrm>
            <a:off x="4187953" y="1122363"/>
            <a:ext cx="61020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600" b="1" spc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ce Script MT" panose="030303020206070C0B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Böjt</a:t>
            </a:r>
            <a:endParaRPr lang="hu-HU" spc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ce Script MT" panose="030303020206070C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7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6E9483F-FFC9-4F2C-AAD9-D1A345B3698E}"/>
              </a:ext>
            </a:extLst>
          </p:cNvPr>
          <p:cNvSpPr txBox="1"/>
          <p:nvPr/>
        </p:nvSpPr>
        <p:spPr>
          <a:xfrm>
            <a:off x="-2" y="195737"/>
            <a:ext cx="12192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400" b="1" spc="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Böjt</a:t>
            </a:r>
            <a:endParaRPr lang="hu-HU" spc="600" dirty="0"/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8B6A4EA9-1AC2-4F62-9CC7-B70E3C3147EF}"/>
              </a:ext>
            </a:extLst>
          </p:cNvPr>
          <p:cNvCxnSpPr>
            <a:stCxn id="7" idx="2"/>
          </p:cNvCxnSpPr>
          <p:nvPr/>
        </p:nvCxnSpPr>
        <p:spPr>
          <a:xfrm flipH="1">
            <a:off x="2304288" y="965178"/>
            <a:ext cx="3791711" cy="3554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3943E194-28B7-42F2-A6E1-1D3D171DFCA5}"/>
              </a:ext>
            </a:extLst>
          </p:cNvPr>
          <p:cNvCxnSpPr>
            <a:cxnSpLocks/>
          </p:cNvCxnSpPr>
          <p:nvPr/>
        </p:nvCxnSpPr>
        <p:spPr>
          <a:xfrm>
            <a:off x="6181343" y="963226"/>
            <a:ext cx="3572257" cy="3535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gyan kell böjtölni? - ez történik a testtel a böjt alatt - EgészségKalauz">
            <a:extLst>
              <a:ext uri="{FF2B5EF4-FFF2-40B4-BE49-F238E27FC236}">
                <a16:creationId xmlns:a16="http://schemas.microsoft.com/office/drawing/2014/main" id="{96C250C7-9711-4F3A-9D51-3D01CA27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1" y="2201255"/>
            <a:ext cx="4103297" cy="2307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öjt csak hústilalom? | Jó Reggelt Vajdaság">
            <a:extLst>
              <a:ext uri="{FF2B5EF4-FFF2-40B4-BE49-F238E27FC236}">
                <a16:creationId xmlns:a16="http://schemas.microsoft.com/office/drawing/2014/main" id="{61680971-F0E1-41F5-8BB2-47A78D03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16" y="2208878"/>
            <a:ext cx="3705360" cy="230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9949D102-5D7B-4409-B5C1-DDAFAF8B20C4}"/>
              </a:ext>
            </a:extLst>
          </p:cNvPr>
          <p:cNvSpPr txBox="1"/>
          <p:nvPr/>
        </p:nvSpPr>
        <p:spPr>
          <a:xfrm>
            <a:off x="311200" y="1558355"/>
            <a:ext cx="3791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spc="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Világban</a:t>
            </a:r>
            <a:endParaRPr lang="hu-HU" spc="60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B44DB54-07C6-4C6B-916F-95A07CA16D2D}"/>
              </a:ext>
            </a:extLst>
          </p:cNvPr>
          <p:cNvSpPr txBox="1"/>
          <p:nvPr/>
        </p:nvSpPr>
        <p:spPr>
          <a:xfrm>
            <a:off x="8400288" y="1519133"/>
            <a:ext cx="354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spc="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Egyházban</a:t>
            </a:r>
            <a:endParaRPr lang="hu-HU" spc="600" dirty="0"/>
          </a:p>
        </p:txBody>
      </p:sp>
      <p:pic>
        <p:nvPicPr>
          <p:cNvPr id="1030" name="Picture 6" descr="Időszakos böjt feketén fehéren - Powercat Training System">
            <a:extLst>
              <a:ext uri="{FF2B5EF4-FFF2-40B4-BE49-F238E27FC236}">
                <a16:creationId xmlns:a16="http://schemas.microsoft.com/office/drawing/2014/main" id="{EE9EF260-FC81-46CD-8BE1-C2271D69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4" y="4482670"/>
            <a:ext cx="4103296" cy="228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öjt | Málnárium - Több, mint fitnesz!">
            <a:extLst>
              <a:ext uri="{FF2B5EF4-FFF2-40B4-BE49-F238E27FC236}">
                <a16:creationId xmlns:a16="http://schemas.microsoft.com/office/drawing/2014/main" id="{FB36ED6A-EE0C-4031-97EB-4C9C91BD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15" y="4450766"/>
            <a:ext cx="3705361" cy="2315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63487901-8CE0-488D-A27B-C604A326EA90}"/>
              </a:ext>
            </a:extLst>
          </p:cNvPr>
          <p:cNvSpPr txBox="1"/>
          <p:nvPr/>
        </p:nvSpPr>
        <p:spPr>
          <a:xfrm>
            <a:off x="4102913" y="1286239"/>
            <a:ext cx="4297374" cy="6445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lemondás?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fogyókúra?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tisztulás?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elcsendesedés?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igeolvasás?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imádság?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endParaRPr lang="hu-H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7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21 fontos tanács az esküvő előtti estére, hogy a nagy napon már ne izgulj">
            <a:extLst>
              <a:ext uri="{FF2B5EF4-FFF2-40B4-BE49-F238E27FC236}">
                <a16:creationId xmlns:a16="http://schemas.microsoft.com/office/drawing/2014/main" id="{3876FFE8-1091-4249-9C15-30EBD05E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" y="242093"/>
            <a:ext cx="5372577" cy="3586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da Pico Bello - Esküvői öltöny, Digel Öltöny - Férfi Divat - Ahogyan még  nem kötöttél nyakkendőt!">
            <a:extLst>
              <a:ext uri="{FF2B5EF4-FFF2-40B4-BE49-F238E27FC236}">
                <a16:creationId xmlns:a16="http://schemas.microsoft.com/office/drawing/2014/main" id="{78284B1C-30AE-4D9E-BAB0-CE4C060C5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2534" r="12650" b="12444"/>
          <a:stretch/>
        </p:blipFill>
        <p:spPr bwMode="auto">
          <a:xfrm>
            <a:off x="5840590" y="3255962"/>
            <a:ext cx="6101474" cy="343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sznált esküvői ruha - Esküvő Online">
            <a:extLst>
              <a:ext uri="{FF2B5EF4-FFF2-40B4-BE49-F238E27FC236}">
                <a16:creationId xmlns:a16="http://schemas.microsoft.com/office/drawing/2014/main" id="{17A438E4-3C65-4BAD-8C4D-94C72C94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90" y="3918167"/>
            <a:ext cx="4046610" cy="2697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ehet, hogy egy kép erről: 2 ember, álló emberek és belső tér">
            <a:extLst>
              <a:ext uri="{FF2B5EF4-FFF2-40B4-BE49-F238E27FC236}">
                <a16:creationId xmlns:a16="http://schemas.microsoft.com/office/drawing/2014/main" id="{3D20D460-AF79-43BB-80E2-7B9BF382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77" y="358560"/>
            <a:ext cx="4041145" cy="2692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7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8" name="Picture 2" descr="Közösség: szeptember 6.Szent Zakariás Emléknap (kép)">
            <a:extLst>
              <a:ext uri="{FF2B5EF4-FFF2-40B4-BE49-F238E27FC236}">
                <a16:creationId xmlns:a16="http://schemas.microsoft.com/office/drawing/2014/main" id="{CB5CEE0F-9FF0-49F7-894E-5F4D0E36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6" y="349863"/>
            <a:ext cx="3141345" cy="4576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264A4FE-D6DE-47D2-8945-5AE22DCD1B0E}"/>
              </a:ext>
            </a:extLst>
          </p:cNvPr>
          <p:cNvSpPr txBox="1"/>
          <p:nvPr/>
        </p:nvSpPr>
        <p:spPr>
          <a:xfrm>
            <a:off x="3547871" y="338976"/>
            <a:ext cx="3547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400" b="1" spc="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Zakariás</a:t>
            </a:r>
            <a:endParaRPr lang="hu-HU" spc="6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E68278-5477-4602-BE6D-7559452F0288}"/>
              </a:ext>
            </a:extLst>
          </p:cNvPr>
          <p:cNvSpPr txBox="1"/>
          <p:nvPr/>
        </p:nvSpPr>
        <p:spPr>
          <a:xfrm>
            <a:off x="3718560" y="1420783"/>
            <a:ext cx="8363711" cy="497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Kr.e. 519-ben kezdte meg prófétai működését </a:t>
            </a: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Dárius király uralkodása idején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Haggaus</a:t>
            </a: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próféta kortársa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lerombolt templom felépítése idején munkálkodott</a:t>
            </a:r>
          </a:p>
        </p:txBody>
      </p:sp>
    </p:spTree>
    <p:extLst>
      <p:ext uri="{BB962C8B-B14F-4D97-AF65-F5344CB8AC3E}">
        <p14:creationId xmlns:p14="http://schemas.microsoft.com/office/powerpoint/2010/main" val="364648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1B5439D-3057-4FD9-B488-97AFFA336BB4}"/>
              </a:ext>
            </a:extLst>
          </p:cNvPr>
          <p:cNvSpPr txBox="1"/>
          <p:nvPr/>
        </p:nvSpPr>
        <p:spPr>
          <a:xfrm>
            <a:off x="-2" y="1240859"/>
            <a:ext cx="12182856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4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város terei megtelnek fiúkkal és leányokkal, akik vígan játszadoznak a tereken.”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Zak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8,5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9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2" name="Picture 2" descr="Fotó: Sergey Bobok / AFP">
            <a:extLst>
              <a:ext uri="{FF2B5EF4-FFF2-40B4-BE49-F238E27FC236}">
                <a16:creationId xmlns:a16="http://schemas.microsoft.com/office/drawing/2014/main" id="{9E02857B-8082-4148-B419-AEB6AB17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" y="256032"/>
            <a:ext cx="3746822" cy="24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ó: Dan Kitwood / Getty Images">
            <a:extLst>
              <a:ext uri="{FF2B5EF4-FFF2-40B4-BE49-F238E27FC236}">
                <a16:creationId xmlns:a16="http://schemas.microsoft.com/office/drawing/2014/main" id="{8D7B4DAC-A438-40B1-A19B-CE818979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33" y="256032"/>
            <a:ext cx="3746822" cy="249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z Ukrajnából menekült kiskorúak beiratkozhatnak a román oktatási intézményekbe">
            <a:extLst>
              <a:ext uri="{FF2B5EF4-FFF2-40B4-BE49-F238E27FC236}">
                <a16:creationId xmlns:a16="http://schemas.microsoft.com/office/drawing/2014/main" id="{23D007CB-E9EA-4ED2-80BF-4A3E4030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1" y="256032"/>
            <a:ext cx="3746822" cy="24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ukrajna | PAGEO Geopolitikai Kutatóintézet">
            <a:extLst>
              <a:ext uri="{FF2B5EF4-FFF2-40B4-BE49-F238E27FC236}">
                <a16:creationId xmlns:a16="http://schemas.microsoft.com/office/drawing/2014/main" id="{0ED5DC8C-2C84-4DA9-878C-B58033AF3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-9082"/>
          <a:stretch/>
        </p:blipFill>
        <p:spPr bwMode="auto">
          <a:xfrm>
            <a:off x="211455" y="4356639"/>
            <a:ext cx="4121080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itiltották Amerikából Ukrajna egyik leggazdagabb oligarcháját -  Portfolio.hu">
            <a:extLst>
              <a:ext uri="{FF2B5EF4-FFF2-40B4-BE49-F238E27FC236}">
                <a16:creationId xmlns:a16="http://schemas.microsoft.com/office/drawing/2014/main" id="{E3FF3702-CEF5-4DBF-9E1F-26F6A57F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1"/>
          <a:stretch/>
        </p:blipFill>
        <p:spPr bwMode="auto">
          <a:xfrm>
            <a:off x="4169734" y="4353242"/>
            <a:ext cx="3746821" cy="23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zeged.hu - Tíz dolog, amit érdemes tudni Odesszáról">
            <a:extLst>
              <a:ext uri="{FF2B5EF4-FFF2-40B4-BE49-F238E27FC236}">
                <a16:creationId xmlns:a16="http://schemas.microsoft.com/office/drawing/2014/main" id="{AF79BFCE-07CE-476D-A038-4D5BB6BCD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/>
          <a:stretch/>
        </p:blipFill>
        <p:spPr bwMode="auto">
          <a:xfrm>
            <a:off x="8128011" y="4353242"/>
            <a:ext cx="3746822" cy="23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43CCEDC-E241-413A-BA69-96646EE0A13C}"/>
              </a:ext>
            </a:extLst>
          </p:cNvPr>
          <p:cNvSpPr txBox="1"/>
          <p:nvPr/>
        </p:nvSpPr>
        <p:spPr>
          <a:xfrm>
            <a:off x="-48284" y="2552714"/>
            <a:ext cx="12182856" cy="184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40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város terei megtelnek fiúkkal és leányokkal, </a:t>
            </a:r>
          </a:p>
          <a:p>
            <a:pPr algn="ctr">
              <a:lnSpc>
                <a:spcPct val="150000"/>
              </a:lnSpc>
            </a:pP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akik vígan játszadoznak a tereken.”</a:t>
            </a:r>
            <a:r>
              <a:rPr lang="hu-H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Zak</a:t>
            </a:r>
            <a:r>
              <a:rPr lang="hu-H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8,5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8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DB85-25A8-46C4-A148-159F8AECB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E4D90D-84D6-47B3-9DED-DD38F9F73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1CD6D5E9-D02A-45E3-A0E1-7D4F0DE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47DB1BD-7CD9-4755-9253-B41BB7F62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146" name="Picture 2" descr="Háború Ukrajnában: ma éjjel történt">
            <a:extLst>
              <a:ext uri="{FF2B5EF4-FFF2-40B4-BE49-F238E27FC236}">
                <a16:creationId xmlns:a16="http://schemas.microsoft.com/office/drawing/2014/main" id="{BF65D3B6-C713-4D36-8077-638ADC4B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9" y="293866"/>
            <a:ext cx="5267325" cy="29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lnap háború lesz? | #moszkvater">
            <a:extLst>
              <a:ext uri="{FF2B5EF4-FFF2-40B4-BE49-F238E27FC236}">
                <a16:creationId xmlns:a16="http://schemas.microsoft.com/office/drawing/2014/main" id="{E9C3F1A9-E4AD-493B-9112-1999E9A1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66" y="293866"/>
            <a:ext cx="4600575" cy="29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DF1244-B0B4-46AF-B888-5265680A9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4" y="3808255"/>
            <a:ext cx="3628453" cy="27558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311C06D-85B0-47DA-9BDB-A1562169B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40" y="3585994"/>
            <a:ext cx="4010025" cy="3200400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B173A964-5CC7-4D4C-9D8B-E1EB6BC87DEE}"/>
              </a:ext>
            </a:extLst>
          </p:cNvPr>
          <p:cNvSpPr/>
          <p:nvPr/>
        </p:nvSpPr>
        <p:spPr>
          <a:xfrm>
            <a:off x="2739954" y="36049"/>
            <a:ext cx="6712095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Háború a világban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C0045C1-14FD-462E-BBC9-2BD88E236D2B}"/>
              </a:ext>
            </a:extLst>
          </p:cNvPr>
          <p:cNvSpPr/>
          <p:nvPr/>
        </p:nvSpPr>
        <p:spPr>
          <a:xfrm>
            <a:off x="2757049" y="5847021"/>
            <a:ext cx="7175106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Háború a szívekben</a:t>
            </a:r>
          </a:p>
        </p:txBody>
      </p:sp>
    </p:spTree>
    <p:extLst>
      <p:ext uri="{BB962C8B-B14F-4D97-AF65-F5344CB8AC3E}">
        <p14:creationId xmlns:p14="http://schemas.microsoft.com/office/powerpoint/2010/main" val="244436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509</Words>
  <Application>Microsoft Office PowerPoint</Application>
  <PresentationFormat>Szélesvásznú</PresentationFormat>
  <Paragraphs>29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Palace Script MT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Krisztián Zsarnai</dc:creator>
  <cp:lastModifiedBy>Krisztián Zsarnai</cp:lastModifiedBy>
  <cp:revision>6</cp:revision>
  <dcterms:created xsi:type="dcterms:W3CDTF">2022-03-06T03:09:04Z</dcterms:created>
  <dcterms:modified xsi:type="dcterms:W3CDTF">2022-03-06T07:45:30Z</dcterms:modified>
</cp:coreProperties>
</file>