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handoutMasterIdLst>
    <p:handoutMasterId r:id="rId21"/>
  </p:handoutMasterIdLst>
  <p:sldIdLst>
    <p:sldId id="258" r:id="rId3"/>
    <p:sldId id="295" r:id="rId4"/>
    <p:sldId id="293" r:id="rId5"/>
    <p:sldId id="279" r:id="rId6"/>
    <p:sldId id="280" r:id="rId7"/>
    <p:sldId id="281" r:id="rId8"/>
    <p:sldId id="300" r:id="rId9"/>
    <p:sldId id="302" r:id="rId10"/>
    <p:sldId id="297" r:id="rId11"/>
    <p:sldId id="303" r:id="rId12"/>
    <p:sldId id="304" r:id="rId13"/>
    <p:sldId id="306" r:id="rId14"/>
    <p:sldId id="298" r:id="rId15"/>
    <p:sldId id="299" r:id="rId16"/>
    <p:sldId id="307" r:id="rId17"/>
    <p:sldId id="305" r:id="rId18"/>
    <p:sldId id="269" r:id="rId19"/>
  </p:sldIdLst>
  <p:sldSz cx="12192000" cy="6858000"/>
  <p:notesSz cx="6858000" cy="9144000"/>
  <p:defaultTextStyle>
    <a:defPPr rtl="0">
      <a:defRPr lang="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5294" autoAdjust="0"/>
  </p:normalViewPr>
  <p:slideViewPr>
    <p:cSldViewPr snapToGrid="0">
      <p:cViewPr varScale="1">
        <p:scale>
          <a:sx n="87" d="100"/>
          <a:sy n="87" d="100"/>
        </p:scale>
        <p:origin x="612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75" d="100"/>
          <a:sy n="75" d="100"/>
        </p:scale>
        <p:origin x="1818" y="-2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5204CD-6958-4A55-82AA-4AD73B3B6A19}" type="doc">
      <dgm:prSet loTypeId="urn:microsoft.com/office/officeart/2005/8/layout/process4" loCatId="list" qsTypeId="urn:microsoft.com/office/officeart/2005/8/quickstyle/simple1" qsCatId="simple" csTypeId="urn:microsoft.com/office/officeart/2005/8/colors/colorful3" csCatId="colorful" phldr="1"/>
      <dgm:spPr/>
      <dgm:t>
        <a:bodyPr rtlCol="0"/>
        <a:lstStyle/>
        <a:p>
          <a:pPr rtl="0"/>
          <a:endParaRPr lang="en-US"/>
        </a:p>
      </dgm:t>
    </dgm:pt>
    <dgm:pt modelId="{C712D637-7FF1-401C-9304-F85D1B95B226}">
      <dgm:prSet phldrT="[Text]" custT="1"/>
      <dgm:spPr>
        <a:solidFill>
          <a:srgbClr val="FFFF00"/>
        </a:solidFill>
      </dgm:spPr>
      <dgm:t>
        <a:bodyPr rtlCol="0"/>
        <a:lstStyle/>
        <a:p>
          <a:pPr rtl="0"/>
          <a:r>
            <a:rPr lang="hu-HU" sz="3600" noProof="0" dirty="0">
              <a:solidFill>
                <a:srgbClr val="FF0000"/>
              </a:solidFill>
            </a:rPr>
            <a:t>OK (mindennek a gyökere)</a:t>
          </a:r>
          <a:endParaRPr lang="hu-HU" sz="2200" noProof="0" dirty="0">
            <a:solidFill>
              <a:srgbClr val="FF0000"/>
            </a:solidFill>
          </a:endParaRPr>
        </a:p>
      </dgm:t>
    </dgm:pt>
    <dgm:pt modelId="{05E1DD5C-7FEF-48F0-9651-C74D082ACBA9}" type="parTrans" cxnId="{9653D664-EC18-40D7-9F5E-3B27A70DCA4D}">
      <dgm:prSet/>
      <dgm:spPr/>
      <dgm:t>
        <a:bodyPr rtlCol="0"/>
        <a:lstStyle/>
        <a:p>
          <a:pPr rtl="0"/>
          <a:endParaRPr lang="en-US"/>
        </a:p>
      </dgm:t>
    </dgm:pt>
    <dgm:pt modelId="{F14B97BF-E90F-4D5A-A42B-6364BCB81249}" type="sibTrans" cxnId="{9653D664-EC18-40D7-9F5E-3B27A70DCA4D}">
      <dgm:prSet/>
      <dgm:spPr/>
      <dgm:t>
        <a:bodyPr rtlCol="0"/>
        <a:lstStyle/>
        <a:p>
          <a:pPr rtl="0"/>
          <a:endParaRPr lang="en-US"/>
        </a:p>
      </dgm:t>
    </dgm:pt>
    <dgm:pt modelId="{743FE7B1-011B-42E6-8768-1EB3E95741FA}">
      <dgm:prSet phldrT="[Text]" custT="1"/>
      <dgm:spPr/>
      <dgm:t>
        <a:bodyPr rtlCol="0"/>
        <a:lstStyle/>
        <a:p>
          <a:pPr rtl="0"/>
          <a:r>
            <a:rPr lang="hu-HU" sz="2800" noProof="0" dirty="0"/>
            <a:t>Isten iránti engedetlenség</a:t>
          </a:r>
        </a:p>
      </dgm:t>
    </dgm:pt>
    <dgm:pt modelId="{921AFB12-2D70-40FB-8AB1-299E0FF2C5A6}" type="parTrans" cxnId="{6D29C741-1B1E-4EBC-A0C7-F287A8ED285A}">
      <dgm:prSet/>
      <dgm:spPr/>
      <dgm:t>
        <a:bodyPr rtlCol="0"/>
        <a:lstStyle/>
        <a:p>
          <a:pPr rtl="0"/>
          <a:endParaRPr lang="en-US"/>
        </a:p>
      </dgm:t>
    </dgm:pt>
    <dgm:pt modelId="{FFAF77DD-A644-4C36-8908-6204BB0D9268}" type="sibTrans" cxnId="{6D29C741-1B1E-4EBC-A0C7-F287A8ED285A}">
      <dgm:prSet/>
      <dgm:spPr/>
      <dgm:t>
        <a:bodyPr rtlCol="0"/>
        <a:lstStyle/>
        <a:p>
          <a:pPr rtl="0"/>
          <a:endParaRPr lang="en-US"/>
        </a:p>
      </dgm:t>
    </dgm:pt>
    <dgm:pt modelId="{DB6AA457-F75F-415D-BDD5-92045774FE4B}">
      <dgm:prSet phldrT="[Text]" custT="1"/>
      <dgm:spPr>
        <a:solidFill>
          <a:srgbClr val="00B0F0"/>
        </a:solidFill>
      </dgm:spPr>
      <dgm:t>
        <a:bodyPr rtlCol="0"/>
        <a:lstStyle/>
        <a:p>
          <a:pPr rtl="0"/>
          <a:r>
            <a:rPr lang="hu-HU" sz="3600" b="1" noProof="0" dirty="0">
              <a:solidFill>
                <a:srgbClr val="FF0000"/>
              </a:solidFill>
            </a:rPr>
            <a:t>OKOZAT </a:t>
          </a:r>
          <a:r>
            <a:rPr lang="hu-HU" sz="3600" b="0" noProof="0" dirty="0">
              <a:solidFill>
                <a:srgbClr val="FF0000"/>
              </a:solidFill>
            </a:rPr>
            <a:t>(állapot)</a:t>
          </a:r>
        </a:p>
      </dgm:t>
    </dgm:pt>
    <dgm:pt modelId="{195DBB62-3C1E-4BED-ADB6-6E31CA6ABD63}" type="parTrans" cxnId="{93F76B4F-907D-4630-B1A9-C3BE3C102DFF}">
      <dgm:prSet/>
      <dgm:spPr/>
      <dgm:t>
        <a:bodyPr rtlCol="0"/>
        <a:lstStyle/>
        <a:p>
          <a:pPr rtl="0"/>
          <a:endParaRPr lang="en-US"/>
        </a:p>
      </dgm:t>
    </dgm:pt>
    <dgm:pt modelId="{C684833D-85CC-4010-A138-ABC65E139C69}" type="sibTrans" cxnId="{93F76B4F-907D-4630-B1A9-C3BE3C102DFF}">
      <dgm:prSet/>
      <dgm:spPr/>
      <dgm:t>
        <a:bodyPr rtlCol="0"/>
        <a:lstStyle/>
        <a:p>
          <a:pPr rtl="0"/>
          <a:endParaRPr lang="en-US"/>
        </a:p>
      </dgm:t>
    </dgm:pt>
    <dgm:pt modelId="{99C943DF-AAA4-4E2C-A283-FA2BF761F447}">
      <dgm:prSet phldrT="[Text]" custT="1"/>
      <dgm:spPr/>
      <dgm:t>
        <a:bodyPr rtlCol="0"/>
        <a:lstStyle/>
        <a:p>
          <a:pPr rtl="0"/>
          <a:r>
            <a:rPr lang="hu-HU" sz="2800" noProof="0" dirty="0"/>
            <a:t>Boldogtalanság</a:t>
          </a:r>
        </a:p>
      </dgm:t>
    </dgm:pt>
    <dgm:pt modelId="{20F107AF-35DA-4D25-AB35-B8AD821D3FE7}" type="parTrans" cxnId="{F9232B4D-645E-4C93-A5D6-A89B30504327}">
      <dgm:prSet/>
      <dgm:spPr/>
      <dgm:t>
        <a:bodyPr rtlCol="0"/>
        <a:lstStyle/>
        <a:p>
          <a:pPr rtl="0"/>
          <a:endParaRPr lang="en-US"/>
        </a:p>
      </dgm:t>
    </dgm:pt>
    <dgm:pt modelId="{4802CB64-7B32-458C-A9FF-C35C0A51E69A}" type="sibTrans" cxnId="{F9232B4D-645E-4C93-A5D6-A89B30504327}">
      <dgm:prSet/>
      <dgm:spPr/>
      <dgm:t>
        <a:bodyPr rtlCol="0"/>
        <a:lstStyle/>
        <a:p>
          <a:pPr rtl="0"/>
          <a:endParaRPr lang="en-US"/>
        </a:p>
      </dgm:t>
    </dgm:pt>
    <dgm:pt modelId="{C3DC95A2-4D92-42C5-966E-8600E4BA31BD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 rtlCol="0"/>
        <a:lstStyle/>
        <a:p>
          <a:pPr rtl="0"/>
          <a:r>
            <a:rPr lang="hu-HU" sz="3600" b="1" noProof="0" dirty="0">
              <a:solidFill>
                <a:srgbClr val="FF0000"/>
              </a:solidFill>
            </a:rPr>
            <a:t>OK - OKOZATI Következmény</a:t>
          </a:r>
        </a:p>
      </dgm:t>
    </dgm:pt>
    <dgm:pt modelId="{F9D94033-59E5-4228-A5F3-6CB272E77E3B}" type="parTrans" cxnId="{8A476EEB-6A39-4004-AD8C-BD56913E7B26}">
      <dgm:prSet/>
      <dgm:spPr/>
      <dgm:t>
        <a:bodyPr rtlCol="0"/>
        <a:lstStyle/>
        <a:p>
          <a:pPr rtl="0"/>
          <a:endParaRPr lang="en-US"/>
        </a:p>
      </dgm:t>
    </dgm:pt>
    <dgm:pt modelId="{A43E3114-C8AC-4F44-952D-8A0D6A8A6B45}" type="sibTrans" cxnId="{8A476EEB-6A39-4004-AD8C-BD56913E7B26}">
      <dgm:prSet/>
      <dgm:spPr/>
      <dgm:t>
        <a:bodyPr rtlCol="0"/>
        <a:lstStyle/>
        <a:p>
          <a:pPr rtl="0"/>
          <a:endParaRPr lang="en-US"/>
        </a:p>
      </dgm:t>
    </dgm:pt>
    <dgm:pt modelId="{17ACD041-408C-4E7D-B463-7267D32756A1}">
      <dgm:prSet phldrT="[Text]"/>
      <dgm:spPr/>
      <dgm:t>
        <a:bodyPr rtlCol="0"/>
        <a:lstStyle/>
        <a:p>
          <a:pPr rtl="0"/>
          <a:r>
            <a:rPr lang="hu-HU" noProof="0" dirty="0"/>
            <a:t>Harag, gyűlölet, bántás, sértés, </a:t>
          </a:r>
          <a:r>
            <a:rPr lang="hu-HU" noProof="0" dirty="0" err="1"/>
            <a:t>stb</a:t>
          </a:r>
          <a:r>
            <a:rPr lang="hu-HU" noProof="0" dirty="0"/>
            <a:t> </a:t>
          </a:r>
        </a:p>
      </dgm:t>
    </dgm:pt>
    <dgm:pt modelId="{209FC651-3F8E-4BF8-8C06-328027667041}" type="parTrans" cxnId="{EBCDDEFB-4955-4864-90AB-7D693BE5DA0A}">
      <dgm:prSet/>
      <dgm:spPr/>
      <dgm:t>
        <a:bodyPr rtlCol="0"/>
        <a:lstStyle/>
        <a:p>
          <a:pPr rtl="0"/>
          <a:endParaRPr lang="en-US"/>
        </a:p>
      </dgm:t>
    </dgm:pt>
    <dgm:pt modelId="{A6AA8096-532A-4378-9BB6-B585B46357E5}" type="sibTrans" cxnId="{EBCDDEFB-4955-4864-90AB-7D693BE5DA0A}">
      <dgm:prSet/>
      <dgm:spPr/>
      <dgm:t>
        <a:bodyPr rtlCol="0"/>
        <a:lstStyle/>
        <a:p>
          <a:pPr rtl="0"/>
          <a:endParaRPr lang="en-US"/>
        </a:p>
      </dgm:t>
    </dgm:pt>
    <dgm:pt modelId="{31D3AE5D-DA06-4E2D-9D68-F5531DFE7C2B}" type="pres">
      <dgm:prSet presAssocID="{CD5204CD-6958-4A55-82AA-4AD73B3B6A19}" presName="Name0" presStyleCnt="0">
        <dgm:presLayoutVars>
          <dgm:dir/>
          <dgm:animLvl val="lvl"/>
          <dgm:resizeHandles val="exact"/>
        </dgm:presLayoutVars>
      </dgm:prSet>
      <dgm:spPr/>
    </dgm:pt>
    <dgm:pt modelId="{127AFF01-F37D-42CC-8885-1689151201CD}" type="pres">
      <dgm:prSet presAssocID="{C3DC95A2-4D92-42C5-966E-8600E4BA31BD}" presName="boxAndChildren" presStyleCnt="0"/>
      <dgm:spPr/>
    </dgm:pt>
    <dgm:pt modelId="{588D9B7D-EC68-4FB0-96F2-2E47AC868059}" type="pres">
      <dgm:prSet presAssocID="{C3DC95A2-4D92-42C5-966E-8600E4BA31BD}" presName="parentTextBox" presStyleLbl="node1" presStyleIdx="0" presStyleCnt="3"/>
      <dgm:spPr/>
    </dgm:pt>
    <dgm:pt modelId="{B752F9F5-2482-4D52-A33E-BE0263F4B0EA}" type="pres">
      <dgm:prSet presAssocID="{C3DC95A2-4D92-42C5-966E-8600E4BA31BD}" presName="entireBox" presStyleLbl="node1" presStyleIdx="0" presStyleCnt="3"/>
      <dgm:spPr/>
    </dgm:pt>
    <dgm:pt modelId="{2DA8AD2F-BF50-4911-9A17-8274766C00A6}" type="pres">
      <dgm:prSet presAssocID="{C3DC95A2-4D92-42C5-966E-8600E4BA31BD}" presName="descendantBox" presStyleCnt="0"/>
      <dgm:spPr/>
    </dgm:pt>
    <dgm:pt modelId="{C4F2ADBF-C592-483D-A6FF-5DB9D2A90309}" type="pres">
      <dgm:prSet presAssocID="{17ACD041-408C-4E7D-B463-7267D32756A1}" presName="childTextBox" presStyleLbl="fgAccFollowNode1" presStyleIdx="0" presStyleCnt="3">
        <dgm:presLayoutVars>
          <dgm:bulletEnabled val="1"/>
        </dgm:presLayoutVars>
      </dgm:prSet>
      <dgm:spPr/>
    </dgm:pt>
    <dgm:pt modelId="{7F8DEC81-0DCB-4545-8129-1A1632B41B5E}" type="pres">
      <dgm:prSet presAssocID="{C684833D-85CC-4010-A138-ABC65E139C69}" presName="sp" presStyleCnt="0"/>
      <dgm:spPr/>
    </dgm:pt>
    <dgm:pt modelId="{33200553-5A1C-45F1-A422-26ECCEDBD439}" type="pres">
      <dgm:prSet presAssocID="{DB6AA457-F75F-415D-BDD5-92045774FE4B}" presName="arrowAndChildren" presStyleCnt="0"/>
      <dgm:spPr/>
    </dgm:pt>
    <dgm:pt modelId="{7371425A-4D37-4FA7-A21E-1529F4324E45}" type="pres">
      <dgm:prSet presAssocID="{DB6AA457-F75F-415D-BDD5-92045774FE4B}" presName="parentTextArrow" presStyleLbl="node1" presStyleIdx="0" presStyleCnt="3"/>
      <dgm:spPr/>
    </dgm:pt>
    <dgm:pt modelId="{80AD606B-F25E-46DF-B405-18F7D2EAE74A}" type="pres">
      <dgm:prSet presAssocID="{DB6AA457-F75F-415D-BDD5-92045774FE4B}" presName="arrow" presStyleLbl="node1" presStyleIdx="1" presStyleCnt="3"/>
      <dgm:spPr/>
    </dgm:pt>
    <dgm:pt modelId="{72E9B7A5-E5DC-46EA-A30C-DAC09ADD2BF7}" type="pres">
      <dgm:prSet presAssocID="{DB6AA457-F75F-415D-BDD5-92045774FE4B}" presName="descendantArrow" presStyleCnt="0"/>
      <dgm:spPr/>
    </dgm:pt>
    <dgm:pt modelId="{A8E0F749-66B2-490B-99E9-CC106B163B16}" type="pres">
      <dgm:prSet presAssocID="{99C943DF-AAA4-4E2C-A283-FA2BF761F447}" presName="childTextArrow" presStyleLbl="fgAccFollowNode1" presStyleIdx="1" presStyleCnt="3" custScaleY="110796">
        <dgm:presLayoutVars>
          <dgm:bulletEnabled val="1"/>
        </dgm:presLayoutVars>
      </dgm:prSet>
      <dgm:spPr/>
    </dgm:pt>
    <dgm:pt modelId="{0226793B-92A0-4530-A8D1-D80AF6A16C31}" type="pres">
      <dgm:prSet presAssocID="{F14B97BF-E90F-4D5A-A42B-6364BCB81249}" presName="sp" presStyleCnt="0"/>
      <dgm:spPr/>
    </dgm:pt>
    <dgm:pt modelId="{1A669411-1539-46A4-9D6E-2C85E15B0FA6}" type="pres">
      <dgm:prSet presAssocID="{C712D637-7FF1-401C-9304-F85D1B95B226}" presName="arrowAndChildren" presStyleCnt="0"/>
      <dgm:spPr/>
    </dgm:pt>
    <dgm:pt modelId="{859CA2CA-8A33-4975-9F01-7A3C8BB729DE}" type="pres">
      <dgm:prSet presAssocID="{C712D637-7FF1-401C-9304-F85D1B95B226}" presName="parentTextArrow" presStyleLbl="node1" presStyleIdx="1" presStyleCnt="3"/>
      <dgm:spPr/>
    </dgm:pt>
    <dgm:pt modelId="{A48265CE-F3A3-46DB-9DD2-97590B4DBB84}" type="pres">
      <dgm:prSet presAssocID="{C712D637-7FF1-401C-9304-F85D1B95B226}" presName="arrow" presStyleLbl="node1" presStyleIdx="2" presStyleCnt="3"/>
      <dgm:spPr/>
    </dgm:pt>
    <dgm:pt modelId="{DB89CC08-BF2F-4B2E-B88D-22F7BE6ECA5F}" type="pres">
      <dgm:prSet presAssocID="{C712D637-7FF1-401C-9304-F85D1B95B226}" presName="descendantArrow" presStyleCnt="0"/>
      <dgm:spPr/>
    </dgm:pt>
    <dgm:pt modelId="{59FFE57C-E5F2-4FBD-AA4D-8DB27381892F}" type="pres">
      <dgm:prSet presAssocID="{743FE7B1-011B-42E6-8768-1EB3E95741FA}" presName="childTextArrow" presStyleLbl="fgAccFollowNode1" presStyleIdx="2" presStyleCnt="3">
        <dgm:presLayoutVars>
          <dgm:bulletEnabled val="1"/>
        </dgm:presLayoutVars>
      </dgm:prSet>
      <dgm:spPr/>
    </dgm:pt>
  </dgm:ptLst>
  <dgm:cxnLst>
    <dgm:cxn modelId="{3D822B00-C09A-4AEB-AC17-41E0A9A39D35}" type="presOf" srcId="{C712D637-7FF1-401C-9304-F85D1B95B226}" destId="{859CA2CA-8A33-4975-9F01-7A3C8BB729DE}" srcOrd="0" destOrd="0" presId="urn:microsoft.com/office/officeart/2005/8/layout/process4"/>
    <dgm:cxn modelId="{773A7B05-28A4-420D-8884-A9508A829312}" type="presOf" srcId="{C3DC95A2-4D92-42C5-966E-8600E4BA31BD}" destId="{588D9B7D-EC68-4FB0-96F2-2E47AC868059}" srcOrd="0" destOrd="0" presId="urn:microsoft.com/office/officeart/2005/8/layout/process4"/>
    <dgm:cxn modelId="{C041000F-922F-4F42-90B6-C56C2D2EDF67}" type="presOf" srcId="{DB6AA457-F75F-415D-BDD5-92045774FE4B}" destId="{7371425A-4D37-4FA7-A21E-1529F4324E45}" srcOrd="0" destOrd="0" presId="urn:microsoft.com/office/officeart/2005/8/layout/process4"/>
    <dgm:cxn modelId="{6D29C741-1B1E-4EBC-A0C7-F287A8ED285A}" srcId="{C712D637-7FF1-401C-9304-F85D1B95B226}" destId="{743FE7B1-011B-42E6-8768-1EB3E95741FA}" srcOrd="0" destOrd="0" parTransId="{921AFB12-2D70-40FB-8AB1-299E0FF2C5A6}" sibTransId="{FFAF77DD-A644-4C36-8908-6204BB0D9268}"/>
    <dgm:cxn modelId="{E1FA0A44-D399-4555-B47C-4DA0D0B12EC7}" type="presOf" srcId="{C712D637-7FF1-401C-9304-F85D1B95B226}" destId="{A48265CE-F3A3-46DB-9DD2-97590B4DBB84}" srcOrd="1" destOrd="0" presId="urn:microsoft.com/office/officeart/2005/8/layout/process4"/>
    <dgm:cxn modelId="{9653D664-EC18-40D7-9F5E-3B27A70DCA4D}" srcId="{CD5204CD-6958-4A55-82AA-4AD73B3B6A19}" destId="{C712D637-7FF1-401C-9304-F85D1B95B226}" srcOrd="0" destOrd="0" parTransId="{05E1DD5C-7FEF-48F0-9651-C74D082ACBA9}" sibTransId="{F14B97BF-E90F-4D5A-A42B-6364BCB81249}"/>
    <dgm:cxn modelId="{93B5C866-B8EB-4AEE-B3C1-DE59E163843E}" type="presOf" srcId="{DB6AA457-F75F-415D-BDD5-92045774FE4B}" destId="{80AD606B-F25E-46DF-B405-18F7D2EAE74A}" srcOrd="1" destOrd="0" presId="urn:microsoft.com/office/officeart/2005/8/layout/process4"/>
    <dgm:cxn modelId="{22012049-998F-4F1E-B2A4-FE944BBDC93A}" type="presOf" srcId="{743FE7B1-011B-42E6-8768-1EB3E95741FA}" destId="{59FFE57C-E5F2-4FBD-AA4D-8DB27381892F}" srcOrd="0" destOrd="0" presId="urn:microsoft.com/office/officeart/2005/8/layout/process4"/>
    <dgm:cxn modelId="{F9232B4D-645E-4C93-A5D6-A89B30504327}" srcId="{DB6AA457-F75F-415D-BDD5-92045774FE4B}" destId="{99C943DF-AAA4-4E2C-A283-FA2BF761F447}" srcOrd="0" destOrd="0" parTransId="{20F107AF-35DA-4D25-AB35-B8AD821D3FE7}" sibTransId="{4802CB64-7B32-458C-A9FF-C35C0A51E69A}"/>
    <dgm:cxn modelId="{93F76B4F-907D-4630-B1A9-C3BE3C102DFF}" srcId="{CD5204CD-6958-4A55-82AA-4AD73B3B6A19}" destId="{DB6AA457-F75F-415D-BDD5-92045774FE4B}" srcOrd="1" destOrd="0" parTransId="{195DBB62-3C1E-4BED-ADB6-6E31CA6ABD63}" sibTransId="{C684833D-85CC-4010-A138-ABC65E139C69}"/>
    <dgm:cxn modelId="{4D01C1AB-BC91-4360-9A18-7B4AF5A97249}" type="presOf" srcId="{17ACD041-408C-4E7D-B463-7267D32756A1}" destId="{C4F2ADBF-C592-483D-A6FF-5DB9D2A90309}" srcOrd="0" destOrd="0" presId="urn:microsoft.com/office/officeart/2005/8/layout/process4"/>
    <dgm:cxn modelId="{93DAD8E4-1F4F-45FD-A5DD-A974563AB223}" type="presOf" srcId="{CD5204CD-6958-4A55-82AA-4AD73B3B6A19}" destId="{31D3AE5D-DA06-4E2D-9D68-F5531DFE7C2B}" srcOrd="0" destOrd="0" presId="urn:microsoft.com/office/officeart/2005/8/layout/process4"/>
    <dgm:cxn modelId="{8A476EEB-6A39-4004-AD8C-BD56913E7B26}" srcId="{CD5204CD-6958-4A55-82AA-4AD73B3B6A19}" destId="{C3DC95A2-4D92-42C5-966E-8600E4BA31BD}" srcOrd="2" destOrd="0" parTransId="{F9D94033-59E5-4228-A5F3-6CB272E77E3B}" sibTransId="{A43E3114-C8AC-4F44-952D-8A0D6A8A6B45}"/>
    <dgm:cxn modelId="{C3BDAEF9-3262-4FB9-A38C-FBCB9F6E0BCC}" type="presOf" srcId="{C3DC95A2-4D92-42C5-966E-8600E4BA31BD}" destId="{B752F9F5-2482-4D52-A33E-BE0263F4B0EA}" srcOrd="1" destOrd="0" presId="urn:microsoft.com/office/officeart/2005/8/layout/process4"/>
    <dgm:cxn modelId="{6B193DFB-2BF1-4C4C-BC5D-209F015976BC}" type="presOf" srcId="{99C943DF-AAA4-4E2C-A283-FA2BF761F447}" destId="{A8E0F749-66B2-490B-99E9-CC106B163B16}" srcOrd="0" destOrd="0" presId="urn:microsoft.com/office/officeart/2005/8/layout/process4"/>
    <dgm:cxn modelId="{EBCDDEFB-4955-4864-90AB-7D693BE5DA0A}" srcId="{C3DC95A2-4D92-42C5-966E-8600E4BA31BD}" destId="{17ACD041-408C-4E7D-B463-7267D32756A1}" srcOrd="0" destOrd="0" parTransId="{209FC651-3F8E-4BF8-8C06-328027667041}" sibTransId="{A6AA8096-532A-4378-9BB6-B585B46357E5}"/>
    <dgm:cxn modelId="{9C855514-4601-4DF2-88BA-00121A809833}" type="presParOf" srcId="{31D3AE5D-DA06-4E2D-9D68-F5531DFE7C2B}" destId="{127AFF01-F37D-42CC-8885-1689151201CD}" srcOrd="0" destOrd="0" presId="urn:microsoft.com/office/officeart/2005/8/layout/process4"/>
    <dgm:cxn modelId="{8F1DD7D5-F30C-4058-8EBA-EC5FF239A736}" type="presParOf" srcId="{127AFF01-F37D-42CC-8885-1689151201CD}" destId="{588D9B7D-EC68-4FB0-96F2-2E47AC868059}" srcOrd="0" destOrd="0" presId="urn:microsoft.com/office/officeart/2005/8/layout/process4"/>
    <dgm:cxn modelId="{F8C6417E-6209-4107-8FE0-251EA3B666E8}" type="presParOf" srcId="{127AFF01-F37D-42CC-8885-1689151201CD}" destId="{B752F9F5-2482-4D52-A33E-BE0263F4B0EA}" srcOrd="1" destOrd="0" presId="urn:microsoft.com/office/officeart/2005/8/layout/process4"/>
    <dgm:cxn modelId="{FC160A41-DDD6-404D-858C-6D30244B7EBC}" type="presParOf" srcId="{127AFF01-F37D-42CC-8885-1689151201CD}" destId="{2DA8AD2F-BF50-4911-9A17-8274766C00A6}" srcOrd="2" destOrd="0" presId="urn:microsoft.com/office/officeart/2005/8/layout/process4"/>
    <dgm:cxn modelId="{331088E9-3B5D-4FBC-B32F-A42B7C808DA4}" type="presParOf" srcId="{2DA8AD2F-BF50-4911-9A17-8274766C00A6}" destId="{C4F2ADBF-C592-483D-A6FF-5DB9D2A90309}" srcOrd="0" destOrd="0" presId="urn:microsoft.com/office/officeart/2005/8/layout/process4"/>
    <dgm:cxn modelId="{143DAC1C-C06F-478C-83DD-740E0D31DE2D}" type="presParOf" srcId="{31D3AE5D-DA06-4E2D-9D68-F5531DFE7C2B}" destId="{7F8DEC81-0DCB-4545-8129-1A1632B41B5E}" srcOrd="1" destOrd="0" presId="urn:microsoft.com/office/officeart/2005/8/layout/process4"/>
    <dgm:cxn modelId="{59C21339-5D69-4FB1-B888-84A114EAC9E8}" type="presParOf" srcId="{31D3AE5D-DA06-4E2D-9D68-F5531DFE7C2B}" destId="{33200553-5A1C-45F1-A422-26ECCEDBD439}" srcOrd="2" destOrd="0" presId="urn:microsoft.com/office/officeart/2005/8/layout/process4"/>
    <dgm:cxn modelId="{5BD6789F-9C43-4B8F-9659-92219213C2FE}" type="presParOf" srcId="{33200553-5A1C-45F1-A422-26ECCEDBD439}" destId="{7371425A-4D37-4FA7-A21E-1529F4324E45}" srcOrd="0" destOrd="0" presId="urn:microsoft.com/office/officeart/2005/8/layout/process4"/>
    <dgm:cxn modelId="{A3DA8346-2E75-4D98-B000-24D1A58F20FB}" type="presParOf" srcId="{33200553-5A1C-45F1-A422-26ECCEDBD439}" destId="{80AD606B-F25E-46DF-B405-18F7D2EAE74A}" srcOrd="1" destOrd="0" presId="urn:microsoft.com/office/officeart/2005/8/layout/process4"/>
    <dgm:cxn modelId="{DD58CD8A-9CFC-4CD6-8BFC-ACF0E10C42FC}" type="presParOf" srcId="{33200553-5A1C-45F1-A422-26ECCEDBD439}" destId="{72E9B7A5-E5DC-46EA-A30C-DAC09ADD2BF7}" srcOrd="2" destOrd="0" presId="urn:microsoft.com/office/officeart/2005/8/layout/process4"/>
    <dgm:cxn modelId="{B3FAF97C-67AD-46DE-A02C-7C9EB3DD2903}" type="presParOf" srcId="{72E9B7A5-E5DC-46EA-A30C-DAC09ADD2BF7}" destId="{A8E0F749-66B2-490B-99E9-CC106B163B16}" srcOrd="0" destOrd="0" presId="urn:microsoft.com/office/officeart/2005/8/layout/process4"/>
    <dgm:cxn modelId="{0F904051-AD75-46CA-8380-8348C1ED2B95}" type="presParOf" srcId="{31D3AE5D-DA06-4E2D-9D68-F5531DFE7C2B}" destId="{0226793B-92A0-4530-A8D1-D80AF6A16C31}" srcOrd="3" destOrd="0" presId="urn:microsoft.com/office/officeart/2005/8/layout/process4"/>
    <dgm:cxn modelId="{4EC9F52D-9646-402A-867B-8C516D359D7F}" type="presParOf" srcId="{31D3AE5D-DA06-4E2D-9D68-F5531DFE7C2B}" destId="{1A669411-1539-46A4-9D6E-2C85E15B0FA6}" srcOrd="4" destOrd="0" presId="urn:microsoft.com/office/officeart/2005/8/layout/process4"/>
    <dgm:cxn modelId="{0821CF66-7B0E-4452-95A8-557D85A31116}" type="presParOf" srcId="{1A669411-1539-46A4-9D6E-2C85E15B0FA6}" destId="{859CA2CA-8A33-4975-9F01-7A3C8BB729DE}" srcOrd="0" destOrd="0" presId="urn:microsoft.com/office/officeart/2005/8/layout/process4"/>
    <dgm:cxn modelId="{37B9BF01-4EEE-4BCB-A397-6037A4BB167E}" type="presParOf" srcId="{1A669411-1539-46A4-9D6E-2C85E15B0FA6}" destId="{A48265CE-F3A3-46DB-9DD2-97590B4DBB84}" srcOrd="1" destOrd="0" presId="urn:microsoft.com/office/officeart/2005/8/layout/process4"/>
    <dgm:cxn modelId="{37EEDBCA-1C07-4977-90DC-23D1CA186DC4}" type="presParOf" srcId="{1A669411-1539-46A4-9D6E-2C85E15B0FA6}" destId="{DB89CC08-BF2F-4B2E-B88D-22F7BE6ECA5F}" srcOrd="2" destOrd="0" presId="urn:microsoft.com/office/officeart/2005/8/layout/process4"/>
    <dgm:cxn modelId="{D99ED7EB-FF83-4D52-9D1F-F32449F2AFBC}" type="presParOf" srcId="{DB89CC08-BF2F-4B2E-B88D-22F7BE6ECA5F}" destId="{59FFE57C-E5F2-4FBD-AA4D-8DB27381892F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5204CD-6958-4A55-82AA-4AD73B3B6A19}" type="doc">
      <dgm:prSet loTypeId="urn:microsoft.com/office/officeart/2005/8/layout/process4" loCatId="list" qsTypeId="urn:microsoft.com/office/officeart/2005/8/quickstyle/simple1" qsCatId="simple" csTypeId="urn:microsoft.com/office/officeart/2005/8/colors/colorful3" csCatId="colorful" phldr="1"/>
      <dgm:spPr/>
      <dgm:t>
        <a:bodyPr rtlCol="0"/>
        <a:lstStyle/>
        <a:p>
          <a:pPr rtl="0"/>
          <a:endParaRPr lang="en-US"/>
        </a:p>
      </dgm:t>
    </dgm:pt>
    <dgm:pt modelId="{C712D637-7FF1-401C-9304-F85D1B95B226}">
      <dgm:prSet phldrT="[Text]" custT="1"/>
      <dgm:spPr>
        <a:solidFill>
          <a:srgbClr val="FFFF00"/>
        </a:solidFill>
      </dgm:spPr>
      <dgm:t>
        <a:bodyPr rtlCol="0"/>
        <a:lstStyle/>
        <a:p>
          <a:pPr rtl="0"/>
          <a:r>
            <a:rPr lang="hu-HU" sz="3600" b="1" noProof="0" dirty="0">
              <a:solidFill>
                <a:srgbClr val="FF0000"/>
              </a:solidFill>
            </a:rPr>
            <a:t>OK</a:t>
          </a:r>
          <a:r>
            <a:rPr lang="hu-HU" sz="3600" noProof="0" dirty="0">
              <a:solidFill>
                <a:srgbClr val="FF0000"/>
              </a:solidFill>
            </a:rPr>
            <a:t> (mindennek a gyökere)</a:t>
          </a:r>
          <a:endParaRPr lang="hu-HU" sz="2200" noProof="0" dirty="0">
            <a:solidFill>
              <a:srgbClr val="FF0000"/>
            </a:solidFill>
          </a:endParaRPr>
        </a:p>
      </dgm:t>
    </dgm:pt>
    <dgm:pt modelId="{05E1DD5C-7FEF-48F0-9651-C74D082ACBA9}" type="parTrans" cxnId="{9653D664-EC18-40D7-9F5E-3B27A70DCA4D}">
      <dgm:prSet/>
      <dgm:spPr/>
      <dgm:t>
        <a:bodyPr rtlCol="0"/>
        <a:lstStyle/>
        <a:p>
          <a:pPr rtl="0"/>
          <a:endParaRPr lang="en-US"/>
        </a:p>
      </dgm:t>
    </dgm:pt>
    <dgm:pt modelId="{F14B97BF-E90F-4D5A-A42B-6364BCB81249}" type="sibTrans" cxnId="{9653D664-EC18-40D7-9F5E-3B27A70DCA4D}">
      <dgm:prSet/>
      <dgm:spPr/>
      <dgm:t>
        <a:bodyPr rtlCol="0"/>
        <a:lstStyle/>
        <a:p>
          <a:pPr rtl="0"/>
          <a:endParaRPr lang="en-US"/>
        </a:p>
      </dgm:t>
    </dgm:pt>
    <dgm:pt modelId="{743FE7B1-011B-42E6-8768-1EB3E95741FA}">
      <dgm:prSet phldrT="[Text]" custT="1"/>
      <dgm:spPr/>
      <dgm:t>
        <a:bodyPr rtlCol="0"/>
        <a:lstStyle/>
        <a:p>
          <a:pPr rtl="0"/>
          <a:r>
            <a:rPr lang="hu-HU" sz="3600" b="1" noProof="0" dirty="0"/>
            <a:t>Istennel való békétlenség</a:t>
          </a:r>
        </a:p>
      </dgm:t>
    </dgm:pt>
    <dgm:pt modelId="{921AFB12-2D70-40FB-8AB1-299E0FF2C5A6}" type="parTrans" cxnId="{6D29C741-1B1E-4EBC-A0C7-F287A8ED285A}">
      <dgm:prSet/>
      <dgm:spPr/>
      <dgm:t>
        <a:bodyPr rtlCol="0"/>
        <a:lstStyle/>
        <a:p>
          <a:pPr rtl="0"/>
          <a:endParaRPr lang="en-US"/>
        </a:p>
      </dgm:t>
    </dgm:pt>
    <dgm:pt modelId="{FFAF77DD-A644-4C36-8908-6204BB0D9268}" type="sibTrans" cxnId="{6D29C741-1B1E-4EBC-A0C7-F287A8ED285A}">
      <dgm:prSet/>
      <dgm:spPr/>
      <dgm:t>
        <a:bodyPr rtlCol="0"/>
        <a:lstStyle/>
        <a:p>
          <a:pPr rtl="0"/>
          <a:endParaRPr lang="en-US"/>
        </a:p>
      </dgm:t>
    </dgm:pt>
    <dgm:pt modelId="{DB6AA457-F75F-415D-BDD5-92045774FE4B}">
      <dgm:prSet phldrT="[Text]" custT="1"/>
      <dgm:spPr>
        <a:solidFill>
          <a:srgbClr val="00B0F0"/>
        </a:solidFill>
      </dgm:spPr>
      <dgm:t>
        <a:bodyPr rtlCol="0"/>
        <a:lstStyle/>
        <a:p>
          <a:pPr rtl="0"/>
          <a:r>
            <a:rPr lang="hu-HU" sz="3600" b="1" noProof="0" dirty="0">
              <a:solidFill>
                <a:srgbClr val="FF0000"/>
              </a:solidFill>
            </a:rPr>
            <a:t>OKOZAT </a:t>
          </a:r>
          <a:r>
            <a:rPr lang="hu-HU" sz="3600" b="0" noProof="0" dirty="0">
              <a:solidFill>
                <a:srgbClr val="FF0000"/>
              </a:solidFill>
            </a:rPr>
            <a:t>(állapot)</a:t>
          </a:r>
        </a:p>
      </dgm:t>
    </dgm:pt>
    <dgm:pt modelId="{195DBB62-3C1E-4BED-ADB6-6E31CA6ABD63}" type="parTrans" cxnId="{93F76B4F-907D-4630-B1A9-C3BE3C102DFF}">
      <dgm:prSet/>
      <dgm:spPr/>
      <dgm:t>
        <a:bodyPr rtlCol="0"/>
        <a:lstStyle/>
        <a:p>
          <a:pPr rtl="0"/>
          <a:endParaRPr lang="en-US"/>
        </a:p>
      </dgm:t>
    </dgm:pt>
    <dgm:pt modelId="{C684833D-85CC-4010-A138-ABC65E139C69}" type="sibTrans" cxnId="{93F76B4F-907D-4630-B1A9-C3BE3C102DFF}">
      <dgm:prSet/>
      <dgm:spPr/>
      <dgm:t>
        <a:bodyPr rtlCol="0"/>
        <a:lstStyle/>
        <a:p>
          <a:pPr rtl="0"/>
          <a:endParaRPr lang="en-US"/>
        </a:p>
      </dgm:t>
    </dgm:pt>
    <dgm:pt modelId="{99C943DF-AAA4-4E2C-A283-FA2BF761F447}">
      <dgm:prSet phldrT="[Text]" custT="1"/>
      <dgm:spPr/>
      <dgm:t>
        <a:bodyPr rtlCol="0"/>
        <a:lstStyle/>
        <a:p>
          <a:pPr rtl="0"/>
          <a:r>
            <a:rPr lang="hu-HU" sz="3600" b="1" noProof="0" dirty="0"/>
            <a:t>Boldogtalanság</a:t>
          </a:r>
        </a:p>
      </dgm:t>
    </dgm:pt>
    <dgm:pt modelId="{20F107AF-35DA-4D25-AB35-B8AD821D3FE7}" type="parTrans" cxnId="{F9232B4D-645E-4C93-A5D6-A89B30504327}">
      <dgm:prSet/>
      <dgm:spPr/>
      <dgm:t>
        <a:bodyPr rtlCol="0"/>
        <a:lstStyle/>
        <a:p>
          <a:pPr rtl="0"/>
          <a:endParaRPr lang="en-US"/>
        </a:p>
      </dgm:t>
    </dgm:pt>
    <dgm:pt modelId="{4802CB64-7B32-458C-A9FF-C35C0A51E69A}" type="sibTrans" cxnId="{F9232B4D-645E-4C93-A5D6-A89B30504327}">
      <dgm:prSet/>
      <dgm:spPr/>
      <dgm:t>
        <a:bodyPr rtlCol="0"/>
        <a:lstStyle/>
        <a:p>
          <a:pPr rtl="0"/>
          <a:endParaRPr lang="en-US"/>
        </a:p>
      </dgm:t>
    </dgm:pt>
    <dgm:pt modelId="{C3DC95A2-4D92-42C5-966E-8600E4BA31BD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 rtlCol="0"/>
        <a:lstStyle/>
        <a:p>
          <a:pPr rtl="0"/>
          <a:r>
            <a:rPr lang="hu-HU" sz="3600" b="1" noProof="0" dirty="0">
              <a:solidFill>
                <a:srgbClr val="FF0000"/>
              </a:solidFill>
            </a:rPr>
            <a:t>OK - OKOZATI Következmény</a:t>
          </a:r>
        </a:p>
      </dgm:t>
    </dgm:pt>
    <dgm:pt modelId="{F9D94033-59E5-4228-A5F3-6CB272E77E3B}" type="parTrans" cxnId="{8A476EEB-6A39-4004-AD8C-BD56913E7B26}">
      <dgm:prSet/>
      <dgm:spPr/>
      <dgm:t>
        <a:bodyPr rtlCol="0"/>
        <a:lstStyle/>
        <a:p>
          <a:pPr rtl="0"/>
          <a:endParaRPr lang="en-US"/>
        </a:p>
      </dgm:t>
    </dgm:pt>
    <dgm:pt modelId="{A43E3114-C8AC-4F44-952D-8A0D6A8A6B45}" type="sibTrans" cxnId="{8A476EEB-6A39-4004-AD8C-BD56913E7B26}">
      <dgm:prSet/>
      <dgm:spPr/>
      <dgm:t>
        <a:bodyPr rtlCol="0"/>
        <a:lstStyle/>
        <a:p>
          <a:pPr rtl="0"/>
          <a:endParaRPr lang="en-US"/>
        </a:p>
      </dgm:t>
    </dgm:pt>
    <dgm:pt modelId="{17ACD041-408C-4E7D-B463-7267D32756A1}">
      <dgm:prSet phldrT="[Text]"/>
      <dgm:spPr/>
      <dgm:t>
        <a:bodyPr rtlCol="0"/>
        <a:lstStyle/>
        <a:p>
          <a:pPr rtl="0"/>
          <a:r>
            <a:rPr lang="hu-HU" b="1" noProof="0" dirty="0"/>
            <a:t>Emberekkel való békétlenség</a:t>
          </a:r>
        </a:p>
      </dgm:t>
    </dgm:pt>
    <dgm:pt modelId="{209FC651-3F8E-4BF8-8C06-328027667041}" type="parTrans" cxnId="{EBCDDEFB-4955-4864-90AB-7D693BE5DA0A}">
      <dgm:prSet/>
      <dgm:spPr/>
      <dgm:t>
        <a:bodyPr rtlCol="0"/>
        <a:lstStyle/>
        <a:p>
          <a:pPr rtl="0"/>
          <a:endParaRPr lang="en-US"/>
        </a:p>
      </dgm:t>
    </dgm:pt>
    <dgm:pt modelId="{A6AA8096-532A-4378-9BB6-B585B46357E5}" type="sibTrans" cxnId="{EBCDDEFB-4955-4864-90AB-7D693BE5DA0A}">
      <dgm:prSet/>
      <dgm:spPr/>
      <dgm:t>
        <a:bodyPr rtlCol="0"/>
        <a:lstStyle/>
        <a:p>
          <a:pPr rtl="0"/>
          <a:endParaRPr lang="en-US"/>
        </a:p>
      </dgm:t>
    </dgm:pt>
    <dgm:pt modelId="{31D3AE5D-DA06-4E2D-9D68-F5531DFE7C2B}" type="pres">
      <dgm:prSet presAssocID="{CD5204CD-6958-4A55-82AA-4AD73B3B6A19}" presName="Name0" presStyleCnt="0">
        <dgm:presLayoutVars>
          <dgm:dir/>
          <dgm:animLvl val="lvl"/>
          <dgm:resizeHandles val="exact"/>
        </dgm:presLayoutVars>
      </dgm:prSet>
      <dgm:spPr/>
    </dgm:pt>
    <dgm:pt modelId="{127AFF01-F37D-42CC-8885-1689151201CD}" type="pres">
      <dgm:prSet presAssocID="{C3DC95A2-4D92-42C5-966E-8600E4BA31BD}" presName="boxAndChildren" presStyleCnt="0"/>
      <dgm:spPr/>
    </dgm:pt>
    <dgm:pt modelId="{588D9B7D-EC68-4FB0-96F2-2E47AC868059}" type="pres">
      <dgm:prSet presAssocID="{C3DC95A2-4D92-42C5-966E-8600E4BA31BD}" presName="parentTextBox" presStyleLbl="node1" presStyleIdx="0" presStyleCnt="3"/>
      <dgm:spPr/>
    </dgm:pt>
    <dgm:pt modelId="{B752F9F5-2482-4D52-A33E-BE0263F4B0EA}" type="pres">
      <dgm:prSet presAssocID="{C3DC95A2-4D92-42C5-966E-8600E4BA31BD}" presName="entireBox" presStyleLbl="node1" presStyleIdx="0" presStyleCnt="3"/>
      <dgm:spPr/>
    </dgm:pt>
    <dgm:pt modelId="{2DA8AD2F-BF50-4911-9A17-8274766C00A6}" type="pres">
      <dgm:prSet presAssocID="{C3DC95A2-4D92-42C5-966E-8600E4BA31BD}" presName="descendantBox" presStyleCnt="0"/>
      <dgm:spPr/>
    </dgm:pt>
    <dgm:pt modelId="{C4F2ADBF-C592-483D-A6FF-5DB9D2A90309}" type="pres">
      <dgm:prSet presAssocID="{17ACD041-408C-4E7D-B463-7267D32756A1}" presName="childTextBox" presStyleLbl="fgAccFollowNode1" presStyleIdx="0" presStyleCnt="3">
        <dgm:presLayoutVars>
          <dgm:bulletEnabled val="1"/>
        </dgm:presLayoutVars>
      </dgm:prSet>
      <dgm:spPr/>
    </dgm:pt>
    <dgm:pt modelId="{7F8DEC81-0DCB-4545-8129-1A1632B41B5E}" type="pres">
      <dgm:prSet presAssocID="{C684833D-85CC-4010-A138-ABC65E139C69}" presName="sp" presStyleCnt="0"/>
      <dgm:spPr/>
    </dgm:pt>
    <dgm:pt modelId="{33200553-5A1C-45F1-A422-26ECCEDBD439}" type="pres">
      <dgm:prSet presAssocID="{DB6AA457-F75F-415D-BDD5-92045774FE4B}" presName="arrowAndChildren" presStyleCnt="0"/>
      <dgm:spPr/>
    </dgm:pt>
    <dgm:pt modelId="{7371425A-4D37-4FA7-A21E-1529F4324E45}" type="pres">
      <dgm:prSet presAssocID="{DB6AA457-F75F-415D-BDD5-92045774FE4B}" presName="parentTextArrow" presStyleLbl="node1" presStyleIdx="0" presStyleCnt="3"/>
      <dgm:spPr/>
    </dgm:pt>
    <dgm:pt modelId="{80AD606B-F25E-46DF-B405-18F7D2EAE74A}" type="pres">
      <dgm:prSet presAssocID="{DB6AA457-F75F-415D-BDD5-92045774FE4B}" presName="arrow" presStyleLbl="node1" presStyleIdx="1" presStyleCnt="3"/>
      <dgm:spPr/>
    </dgm:pt>
    <dgm:pt modelId="{72E9B7A5-E5DC-46EA-A30C-DAC09ADD2BF7}" type="pres">
      <dgm:prSet presAssocID="{DB6AA457-F75F-415D-BDD5-92045774FE4B}" presName="descendantArrow" presStyleCnt="0"/>
      <dgm:spPr/>
    </dgm:pt>
    <dgm:pt modelId="{A8E0F749-66B2-490B-99E9-CC106B163B16}" type="pres">
      <dgm:prSet presAssocID="{99C943DF-AAA4-4E2C-A283-FA2BF761F447}" presName="childTextArrow" presStyleLbl="fgAccFollowNode1" presStyleIdx="1" presStyleCnt="3" custScaleY="110796">
        <dgm:presLayoutVars>
          <dgm:bulletEnabled val="1"/>
        </dgm:presLayoutVars>
      </dgm:prSet>
      <dgm:spPr/>
    </dgm:pt>
    <dgm:pt modelId="{0226793B-92A0-4530-A8D1-D80AF6A16C31}" type="pres">
      <dgm:prSet presAssocID="{F14B97BF-E90F-4D5A-A42B-6364BCB81249}" presName="sp" presStyleCnt="0"/>
      <dgm:spPr/>
    </dgm:pt>
    <dgm:pt modelId="{1A669411-1539-46A4-9D6E-2C85E15B0FA6}" type="pres">
      <dgm:prSet presAssocID="{C712D637-7FF1-401C-9304-F85D1B95B226}" presName="arrowAndChildren" presStyleCnt="0"/>
      <dgm:spPr/>
    </dgm:pt>
    <dgm:pt modelId="{859CA2CA-8A33-4975-9F01-7A3C8BB729DE}" type="pres">
      <dgm:prSet presAssocID="{C712D637-7FF1-401C-9304-F85D1B95B226}" presName="parentTextArrow" presStyleLbl="node1" presStyleIdx="1" presStyleCnt="3"/>
      <dgm:spPr/>
    </dgm:pt>
    <dgm:pt modelId="{A48265CE-F3A3-46DB-9DD2-97590B4DBB84}" type="pres">
      <dgm:prSet presAssocID="{C712D637-7FF1-401C-9304-F85D1B95B226}" presName="arrow" presStyleLbl="node1" presStyleIdx="2" presStyleCnt="3"/>
      <dgm:spPr/>
    </dgm:pt>
    <dgm:pt modelId="{DB89CC08-BF2F-4B2E-B88D-22F7BE6ECA5F}" type="pres">
      <dgm:prSet presAssocID="{C712D637-7FF1-401C-9304-F85D1B95B226}" presName="descendantArrow" presStyleCnt="0"/>
      <dgm:spPr/>
    </dgm:pt>
    <dgm:pt modelId="{59FFE57C-E5F2-4FBD-AA4D-8DB27381892F}" type="pres">
      <dgm:prSet presAssocID="{743FE7B1-011B-42E6-8768-1EB3E95741FA}" presName="childTextArrow" presStyleLbl="fgAccFollowNode1" presStyleIdx="2" presStyleCnt="3">
        <dgm:presLayoutVars>
          <dgm:bulletEnabled val="1"/>
        </dgm:presLayoutVars>
      </dgm:prSet>
      <dgm:spPr/>
    </dgm:pt>
  </dgm:ptLst>
  <dgm:cxnLst>
    <dgm:cxn modelId="{BD6DF708-170D-4BBD-A3F3-A55B82C972A9}" type="presOf" srcId="{C3DC95A2-4D92-42C5-966E-8600E4BA31BD}" destId="{588D9B7D-EC68-4FB0-96F2-2E47AC868059}" srcOrd="0" destOrd="0" presId="urn:microsoft.com/office/officeart/2005/8/layout/process4"/>
    <dgm:cxn modelId="{5177EF3A-3BB0-4970-8750-CCB3B8D21243}" type="presOf" srcId="{C712D637-7FF1-401C-9304-F85D1B95B226}" destId="{859CA2CA-8A33-4975-9F01-7A3C8BB729DE}" srcOrd="0" destOrd="0" presId="urn:microsoft.com/office/officeart/2005/8/layout/process4"/>
    <dgm:cxn modelId="{5C579B60-4CA1-4AEC-9FC2-2BBC84259283}" type="presOf" srcId="{C3DC95A2-4D92-42C5-966E-8600E4BA31BD}" destId="{B752F9F5-2482-4D52-A33E-BE0263F4B0EA}" srcOrd="1" destOrd="0" presId="urn:microsoft.com/office/officeart/2005/8/layout/process4"/>
    <dgm:cxn modelId="{6D29C741-1B1E-4EBC-A0C7-F287A8ED285A}" srcId="{C712D637-7FF1-401C-9304-F85D1B95B226}" destId="{743FE7B1-011B-42E6-8768-1EB3E95741FA}" srcOrd="0" destOrd="0" parTransId="{921AFB12-2D70-40FB-8AB1-299E0FF2C5A6}" sibTransId="{FFAF77DD-A644-4C36-8908-6204BB0D9268}"/>
    <dgm:cxn modelId="{9653D664-EC18-40D7-9F5E-3B27A70DCA4D}" srcId="{CD5204CD-6958-4A55-82AA-4AD73B3B6A19}" destId="{C712D637-7FF1-401C-9304-F85D1B95B226}" srcOrd="0" destOrd="0" parTransId="{05E1DD5C-7FEF-48F0-9651-C74D082ACBA9}" sibTransId="{F14B97BF-E90F-4D5A-A42B-6364BCB81249}"/>
    <dgm:cxn modelId="{F9232B4D-645E-4C93-A5D6-A89B30504327}" srcId="{DB6AA457-F75F-415D-BDD5-92045774FE4B}" destId="{99C943DF-AAA4-4E2C-A283-FA2BF761F447}" srcOrd="0" destOrd="0" parTransId="{20F107AF-35DA-4D25-AB35-B8AD821D3FE7}" sibTransId="{4802CB64-7B32-458C-A9FF-C35C0A51E69A}"/>
    <dgm:cxn modelId="{93F76B4F-907D-4630-B1A9-C3BE3C102DFF}" srcId="{CD5204CD-6958-4A55-82AA-4AD73B3B6A19}" destId="{DB6AA457-F75F-415D-BDD5-92045774FE4B}" srcOrd="1" destOrd="0" parTransId="{195DBB62-3C1E-4BED-ADB6-6E31CA6ABD63}" sibTransId="{C684833D-85CC-4010-A138-ABC65E139C69}"/>
    <dgm:cxn modelId="{DEEF717A-0716-474E-9F91-F2BC8E4E8576}" type="presOf" srcId="{99C943DF-AAA4-4E2C-A283-FA2BF761F447}" destId="{A8E0F749-66B2-490B-99E9-CC106B163B16}" srcOrd="0" destOrd="0" presId="urn:microsoft.com/office/officeart/2005/8/layout/process4"/>
    <dgm:cxn modelId="{250012B4-ED78-463D-AF4E-EEF2A7EA323F}" type="presOf" srcId="{DB6AA457-F75F-415D-BDD5-92045774FE4B}" destId="{80AD606B-F25E-46DF-B405-18F7D2EAE74A}" srcOrd="1" destOrd="0" presId="urn:microsoft.com/office/officeart/2005/8/layout/process4"/>
    <dgm:cxn modelId="{CD5E5AE9-5208-458D-B14C-7DF47F922883}" type="presOf" srcId="{CD5204CD-6958-4A55-82AA-4AD73B3B6A19}" destId="{31D3AE5D-DA06-4E2D-9D68-F5531DFE7C2B}" srcOrd="0" destOrd="0" presId="urn:microsoft.com/office/officeart/2005/8/layout/process4"/>
    <dgm:cxn modelId="{8A476EEB-6A39-4004-AD8C-BD56913E7B26}" srcId="{CD5204CD-6958-4A55-82AA-4AD73B3B6A19}" destId="{C3DC95A2-4D92-42C5-966E-8600E4BA31BD}" srcOrd="2" destOrd="0" parTransId="{F9D94033-59E5-4228-A5F3-6CB272E77E3B}" sibTransId="{A43E3114-C8AC-4F44-952D-8A0D6A8A6B45}"/>
    <dgm:cxn modelId="{37AC6BF2-6054-41AB-B33D-C91B47A0D215}" type="presOf" srcId="{17ACD041-408C-4E7D-B463-7267D32756A1}" destId="{C4F2ADBF-C592-483D-A6FF-5DB9D2A90309}" srcOrd="0" destOrd="0" presId="urn:microsoft.com/office/officeart/2005/8/layout/process4"/>
    <dgm:cxn modelId="{C7A0D3F3-F9D5-4E40-A887-2CB6370DA116}" type="presOf" srcId="{C712D637-7FF1-401C-9304-F85D1B95B226}" destId="{A48265CE-F3A3-46DB-9DD2-97590B4DBB84}" srcOrd="1" destOrd="0" presId="urn:microsoft.com/office/officeart/2005/8/layout/process4"/>
    <dgm:cxn modelId="{EBCDDEFB-4955-4864-90AB-7D693BE5DA0A}" srcId="{C3DC95A2-4D92-42C5-966E-8600E4BA31BD}" destId="{17ACD041-408C-4E7D-B463-7267D32756A1}" srcOrd="0" destOrd="0" parTransId="{209FC651-3F8E-4BF8-8C06-328027667041}" sibTransId="{A6AA8096-532A-4378-9BB6-B585B46357E5}"/>
    <dgm:cxn modelId="{1DDD2AFD-885C-4240-A8A5-CDD00AC8BB20}" type="presOf" srcId="{DB6AA457-F75F-415D-BDD5-92045774FE4B}" destId="{7371425A-4D37-4FA7-A21E-1529F4324E45}" srcOrd="0" destOrd="0" presId="urn:microsoft.com/office/officeart/2005/8/layout/process4"/>
    <dgm:cxn modelId="{0ADFEEFD-A966-483E-B59F-6EA26FD2B651}" type="presOf" srcId="{743FE7B1-011B-42E6-8768-1EB3E95741FA}" destId="{59FFE57C-E5F2-4FBD-AA4D-8DB27381892F}" srcOrd="0" destOrd="0" presId="urn:microsoft.com/office/officeart/2005/8/layout/process4"/>
    <dgm:cxn modelId="{086901DF-2403-43B4-920E-DA93CAAE0E7B}" type="presParOf" srcId="{31D3AE5D-DA06-4E2D-9D68-F5531DFE7C2B}" destId="{127AFF01-F37D-42CC-8885-1689151201CD}" srcOrd="0" destOrd="0" presId="urn:microsoft.com/office/officeart/2005/8/layout/process4"/>
    <dgm:cxn modelId="{A343E3D9-6E06-47E7-B1E8-776D0BEF9E6A}" type="presParOf" srcId="{127AFF01-F37D-42CC-8885-1689151201CD}" destId="{588D9B7D-EC68-4FB0-96F2-2E47AC868059}" srcOrd="0" destOrd="0" presId="urn:microsoft.com/office/officeart/2005/8/layout/process4"/>
    <dgm:cxn modelId="{FC9B1DF7-7F71-4045-BE4D-4DB5471917CB}" type="presParOf" srcId="{127AFF01-F37D-42CC-8885-1689151201CD}" destId="{B752F9F5-2482-4D52-A33E-BE0263F4B0EA}" srcOrd="1" destOrd="0" presId="urn:microsoft.com/office/officeart/2005/8/layout/process4"/>
    <dgm:cxn modelId="{0ED4195D-548F-482D-96B5-6FB17490ADA9}" type="presParOf" srcId="{127AFF01-F37D-42CC-8885-1689151201CD}" destId="{2DA8AD2F-BF50-4911-9A17-8274766C00A6}" srcOrd="2" destOrd="0" presId="urn:microsoft.com/office/officeart/2005/8/layout/process4"/>
    <dgm:cxn modelId="{2783A4C6-DBC6-4A37-8C10-2BDAFC601DD3}" type="presParOf" srcId="{2DA8AD2F-BF50-4911-9A17-8274766C00A6}" destId="{C4F2ADBF-C592-483D-A6FF-5DB9D2A90309}" srcOrd="0" destOrd="0" presId="urn:microsoft.com/office/officeart/2005/8/layout/process4"/>
    <dgm:cxn modelId="{521BF3A5-132C-46CE-8985-6443E6D93F75}" type="presParOf" srcId="{31D3AE5D-DA06-4E2D-9D68-F5531DFE7C2B}" destId="{7F8DEC81-0DCB-4545-8129-1A1632B41B5E}" srcOrd="1" destOrd="0" presId="urn:microsoft.com/office/officeart/2005/8/layout/process4"/>
    <dgm:cxn modelId="{D62E8D5A-FC46-416B-8826-7F2EEE280B17}" type="presParOf" srcId="{31D3AE5D-DA06-4E2D-9D68-F5531DFE7C2B}" destId="{33200553-5A1C-45F1-A422-26ECCEDBD439}" srcOrd="2" destOrd="0" presId="urn:microsoft.com/office/officeart/2005/8/layout/process4"/>
    <dgm:cxn modelId="{40C5211D-D540-4AA0-8DD7-5177CE72BF90}" type="presParOf" srcId="{33200553-5A1C-45F1-A422-26ECCEDBD439}" destId="{7371425A-4D37-4FA7-A21E-1529F4324E45}" srcOrd="0" destOrd="0" presId="urn:microsoft.com/office/officeart/2005/8/layout/process4"/>
    <dgm:cxn modelId="{133AC609-9259-450F-93EC-05256132E7B8}" type="presParOf" srcId="{33200553-5A1C-45F1-A422-26ECCEDBD439}" destId="{80AD606B-F25E-46DF-B405-18F7D2EAE74A}" srcOrd="1" destOrd="0" presId="urn:microsoft.com/office/officeart/2005/8/layout/process4"/>
    <dgm:cxn modelId="{1193F780-EBD1-42C7-8CE3-61079F32EA5F}" type="presParOf" srcId="{33200553-5A1C-45F1-A422-26ECCEDBD439}" destId="{72E9B7A5-E5DC-46EA-A30C-DAC09ADD2BF7}" srcOrd="2" destOrd="0" presId="urn:microsoft.com/office/officeart/2005/8/layout/process4"/>
    <dgm:cxn modelId="{2F694B22-2776-497B-BA2A-DAD6E284BAC9}" type="presParOf" srcId="{72E9B7A5-E5DC-46EA-A30C-DAC09ADD2BF7}" destId="{A8E0F749-66B2-490B-99E9-CC106B163B16}" srcOrd="0" destOrd="0" presId="urn:microsoft.com/office/officeart/2005/8/layout/process4"/>
    <dgm:cxn modelId="{34162210-F48D-4689-8221-30BC948D2D10}" type="presParOf" srcId="{31D3AE5D-DA06-4E2D-9D68-F5531DFE7C2B}" destId="{0226793B-92A0-4530-A8D1-D80AF6A16C31}" srcOrd="3" destOrd="0" presId="urn:microsoft.com/office/officeart/2005/8/layout/process4"/>
    <dgm:cxn modelId="{D29CB6C0-9DD1-4C75-85F6-578B2DF78466}" type="presParOf" srcId="{31D3AE5D-DA06-4E2D-9D68-F5531DFE7C2B}" destId="{1A669411-1539-46A4-9D6E-2C85E15B0FA6}" srcOrd="4" destOrd="0" presId="urn:microsoft.com/office/officeart/2005/8/layout/process4"/>
    <dgm:cxn modelId="{224D8A55-EA23-46F2-BEBC-819CF8B5E23E}" type="presParOf" srcId="{1A669411-1539-46A4-9D6E-2C85E15B0FA6}" destId="{859CA2CA-8A33-4975-9F01-7A3C8BB729DE}" srcOrd="0" destOrd="0" presId="urn:microsoft.com/office/officeart/2005/8/layout/process4"/>
    <dgm:cxn modelId="{1BC5576F-8145-4367-9A2B-6B138E4C1EA0}" type="presParOf" srcId="{1A669411-1539-46A4-9D6E-2C85E15B0FA6}" destId="{A48265CE-F3A3-46DB-9DD2-97590B4DBB84}" srcOrd="1" destOrd="0" presId="urn:microsoft.com/office/officeart/2005/8/layout/process4"/>
    <dgm:cxn modelId="{383F2311-81AE-4C41-AFD3-7ECBEAB976BA}" type="presParOf" srcId="{1A669411-1539-46A4-9D6E-2C85E15B0FA6}" destId="{DB89CC08-BF2F-4B2E-B88D-22F7BE6ECA5F}" srcOrd="2" destOrd="0" presId="urn:microsoft.com/office/officeart/2005/8/layout/process4"/>
    <dgm:cxn modelId="{89BD528D-28D8-43DB-8D2C-9B1F11ED2176}" type="presParOf" srcId="{DB89CC08-BF2F-4B2E-B88D-22F7BE6ECA5F}" destId="{59FFE57C-E5F2-4FBD-AA4D-8DB27381892F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D5204CD-6958-4A55-82AA-4AD73B3B6A19}" type="doc">
      <dgm:prSet loTypeId="urn:microsoft.com/office/officeart/2005/8/layout/process4" loCatId="list" qsTypeId="urn:microsoft.com/office/officeart/2005/8/quickstyle/simple1" qsCatId="simple" csTypeId="urn:microsoft.com/office/officeart/2005/8/colors/colorful3" csCatId="colorful" phldr="1"/>
      <dgm:spPr/>
      <dgm:t>
        <a:bodyPr rtlCol="0"/>
        <a:lstStyle/>
        <a:p>
          <a:pPr rtl="0"/>
          <a:endParaRPr lang="en-US"/>
        </a:p>
      </dgm:t>
    </dgm:pt>
    <dgm:pt modelId="{C712D637-7FF1-401C-9304-F85D1B95B226}">
      <dgm:prSet phldrT="[Text]" custT="1"/>
      <dgm:spPr>
        <a:solidFill>
          <a:srgbClr val="FFFF00"/>
        </a:solidFill>
      </dgm:spPr>
      <dgm:t>
        <a:bodyPr rtlCol="0"/>
        <a:lstStyle/>
        <a:p>
          <a:pPr rtl="0"/>
          <a:r>
            <a:rPr lang="hu-HU" sz="3200" b="1" noProof="0" dirty="0">
              <a:solidFill>
                <a:srgbClr val="FF0000"/>
              </a:solidFill>
            </a:rPr>
            <a:t>OK</a:t>
          </a:r>
          <a:endParaRPr lang="hu-HU" sz="2000" noProof="0" dirty="0">
            <a:solidFill>
              <a:srgbClr val="FF0000"/>
            </a:solidFill>
          </a:endParaRPr>
        </a:p>
      </dgm:t>
    </dgm:pt>
    <dgm:pt modelId="{05E1DD5C-7FEF-48F0-9651-C74D082ACBA9}" type="parTrans" cxnId="{9653D664-EC18-40D7-9F5E-3B27A70DCA4D}">
      <dgm:prSet/>
      <dgm:spPr/>
      <dgm:t>
        <a:bodyPr rtlCol="0"/>
        <a:lstStyle/>
        <a:p>
          <a:pPr rtl="0"/>
          <a:endParaRPr lang="en-US" sz="1600"/>
        </a:p>
      </dgm:t>
    </dgm:pt>
    <dgm:pt modelId="{F14B97BF-E90F-4D5A-A42B-6364BCB81249}" type="sibTrans" cxnId="{9653D664-EC18-40D7-9F5E-3B27A70DCA4D}">
      <dgm:prSet/>
      <dgm:spPr/>
      <dgm:t>
        <a:bodyPr rtlCol="0"/>
        <a:lstStyle/>
        <a:p>
          <a:pPr rtl="0"/>
          <a:endParaRPr lang="en-US" sz="1600"/>
        </a:p>
      </dgm:t>
    </dgm:pt>
    <dgm:pt modelId="{743FE7B1-011B-42E6-8768-1EB3E95741FA}">
      <dgm:prSet phldrT="[Text]" custT="1"/>
      <dgm:spPr/>
      <dgm:t>
        <a:bodyPr rtlCol="0"/>
        <a:lstStyle/>
        <a:p>
          <a:pPr rtl="0"/>
          <a:r>
            <a:rPr lang="hu-HU" sz="3200" b="1" noProof="0" dirty="0"/>
            <a:t>Istennel való megbékélés</a:t>
          </a:r>
        </a:p>
      </dgm:t>
    </dgm:pt>
    <dgm:pt modelId="{921AFB12-2D70-40FB-8AB1-299E0FF2C5A6}" type="parTrans" cxnId="{6D29C741-1B1E-4EBC-A0C7-F287A8ED285A}">
      <dgm:prSet/>
      <dgm:spPr/>
      <dgm:t>
        <a:bodyPr rtlCol="0"/>
        <a:lstStyle/>
        <a:p>
          <a:pPr rtl="0"/>
          <a:endParaRPr lang="en-US" sz="1600"/>
        </a:p>
      </dgm:t>
    </dgm:pt>
    <dgm:pt modelId="{FFAF77DD-A644-4C36-8908-6204BB0D9268}" type="sibTrans" cxnId="{6D29C741-1B1E-4EBC-A0C7-F287A8ED285A}">
      <dgm:prSet/>
      <dgm:spPr/>
      <dgm:t>
        <a:bodyPr rtlCol="0"/>
        <a:lstStyle/>
        <a:p>
          <a:pPr rtl="0"/>
          <a:endParaRPr lang="en-US" sz="1600"/>
        </a:p>
      </dgm:t>
    </dgm:pt>
    <dgm:pt modelId="{DB6AA457-F75F-415D-BDD5-92045774FE4B}">
      <dgm:prSet phldrT="[Text]" custT="1"/>
      <dgm:spPr>
        <a:solidFill>
          <a:srgbClr val="00B0F0"/>
        </a:solidFill>
      </dgm:spPr>
      <dgm:t>
        <a:bodyPr rtlCol="0"/>
        <a:lstStyle/>
        <a:p>
          <a:pPr rtl="0"/>
          <a:r>
            <a:rPr lang="hu-HU" sz="3200" b="1" noProof="0" dirty="0">
              <a:solidFill>
                <a:srgbClr val="FF0000"/>
              </a:solidFill>
            </a:rPr>
            <a:t>OKOZAT </a:t>
          </a:r>
          <a:r>
            <a:rPr lang="hu-HU" sz="3200" b="0" noProof="0" dirty="0">
              <a:solidFill>
                <a:srgbClr val="FF0000"/>
              </a:solidFill>
            </a:rPr>
            <a:t>(állapot)</a:t>
          </a:r>
        </a:p>
      </dgm:t>
    </dgm:pt>
    <dgm:pt modelId="{195DBB62-3C1E-4BED-ADB6-6E31CA6ABD63}" type="parTrans" cxnId="{93F76B4F-907D-4630-B1A9-C3BE3C102DFF}">
      <dgm:prSet/>
      <dgm:spPr/>
      <dgm:t>
        <a:bodyPr rtlCol="0"/>
        <a:lstStyle/>
        <a:p>
          <a:pPr rtl="0"/>
          <a:endParaRPr lang="en-US" sz="1600"/>
        </a:p>
      </dgm:t>
    </dgm:pt>
    <dgm:pt modelId="{C684833D-85CC-4010-A138-ABC65E139C69}" type="sibTrans" cxnId="{93F76B4F-907D-4630-B1A9-C3BE3C102DFF}">
      <dgm:prSet/>
      <dgm:spPr/>
      <dgm:t>
        <a:bodyPr rtlCol="0"/>
        <a:lstStyle/>
        <a:p>
          <a:pPr rtl="0"/>
          <a:endParaRPr lang="en-US" sz="1600"/>
        </a:p>
      </dgm:t>
    </dgm:pt>
    <dgm:pt modelId="{99C943DF-AAA4-4E2C-A283-FA2BF761F447}">
      <dgm:prSet phldrT="[Text]" custT="1"/>
      <dgm:spPr/>
      <dgm:t>
        <a:bodyPr rtlCol="0"/>
        <a:lstStyle/>
        <a:p>
          <a:pPr rtl="0"/>
          <a:r>
            <a:rPr lang="hu-HU" sz="3200" b="1" noProof="0" dirty="0"/>
            <a:t>Boldogság</a:t>
          </a:r>
        </a:p>
      </dgm:t>
    </dgm:pt>
    <dgm:pt modelId="{20F107AF-35DA-4D25-AB35-B8AD821D3FE7}" type="parTrans" cxnId="{F9232B4D-645E-4C93-A5D6-A89B30504327}">
      <dgm:prSet/>
      <dgm:spPr/>
      <dgm:t>
        <a:bodyPr rtlCol="0"/>
        <a:lstStyle/>
        <a:p>
          <a:pPr rtl="0"/>
          <a:endParaRPr lang="en-US" sz="1600"/>
        </a:p>
      </dgm:t>
    </dgm:pt>
    <dgm:pt modelId="{4802CB64-7B32-458C-A9FF-C35C0A51E69A}" type="sibTrans" cxnId="{F9232B4D-645E-4C93-A5D6-A89B30504327}">
      <dgm:prSet/>
      <dgm:spPr/>
      <dgm:t>
        <a:bodyPr rtlCol="0"/>
        <a:lstStyle/>
        <a:p>
          <a:pPr rtl="0"/>
          <a:endParaRPr lang="en-US" sz="1600"/>
        </a:p>
      </dgm:t>
    </dgm:pt>
    <dgm:pt modelId="{C3DC95A2-4D92-42C5-966E-8600E4BA31BD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 rtlCol="0"/>
        <a:lstStyle/>
        <a:p>
          <a:pPr rtl="0"/>
          <a:r>
            <a:rPr lang="hu-HU" sz="3200" b="1" noProof="0" dirty="0">
              <a:solidFill>
                <a:srgbClr val="FF0000"/>
              </a:solidFill>
            </a:rPr>
            <a:t>OK - OKOZATI Következmény</a:t>
          </a:r>
        </a:p>
      </dgm:t>
    </dgm:pt>
    <dgm:pt modelId="{F9D94033-59E5-4228-A5F3-6CB272E77E3B}" type="parTrans" cxnId="{8A476EEB-6A39-4004-AD8C-BD56913E7B26}">
      <dgm:prSet/>
      <dgm:spPr/>
      <dgm:t>
        <a:bodyPr rtlCol="0"/>
        <a:lstStyle/>
        <a:p>
          <a:pPr rtl="0"/>
          <a:endParaRPr lang="en-US" sz="1600"/>
        </a:p>
      </dgm:t>
    </dgm:pt>
    <dgm:pt modelId="{A43E3114-C8AC-4F44-952D-8A0D6A8A6B45}" type="sibTrans" cxnId="{8A476EEB-6A39-4004-AD8C-BD56913E7B26}">
      <dgm:prSet/>
      <dgm:spPr/>
      <dgm:t>
        <a:bodyPr rtlCol="0"/>
        <a:lstStyle/>
        <a:p>
          <a:pPr rtl="0"/>
          <a:endParaRPr lang="en-US" sz="1600"/>
        </a:p>
      </dgm:t>
    </dgm:pt>
    <dgm:pt modelId="{17ACD041-408C-4E7D-B463-7267D32756A1}">
      <dgm:prSet phldrT="[Text]" custT="1"/>
      <dgm:spPr/>
      <dgm:t>
        <a:bodyPr rtlCol="0"/>
        <a:lstStyle/>
        <a:p>
          <a:pPr rtl="0"/>
          <a:r>
            <a:rPr lang="hu-HU" sz="3200" b="1" noProof="0" dirty="0"/>
            <a:t>Emberekkel való békesség</a:t>
          </a:r>
        </a:p>
      </dgm:t>
    </dgm:pt>
    <dgm:pt modelId="{209FC651-3F8E-4BF8-8C06-328027667041}" type="parTrans" cxnId="{EBCDDEFB-4955-4864-90AB-7D693BE5DA0A}">
      <dgm:prSet/>
      <dgm:spPr/>
      <dgm:t>
        <a:bodyPr rtlCol="0"/>
        <a:lstStyle/>
        <a:p>
          <a:pPr rtl="0"/>
          <a:endParaRPr lang="en-US" sz="1600"/>
        </a:p>
      </dgm:t>
    </dgm:pt>
    <dgm:pt modelId="{A6AA8096-532A-4378-9BB6-B585B46357E5}" type="sibTrans" cxnId="{EBCDDEFB-4955-4864-90AB-7D693BE5DA0A}">
      <dgm:prSet/>
      <dgm:spPr/>
      <dgm:t>
        <a:bodyPr rtlCol="0"/>
        <a:lstStyle/>
        <a:p>
          <a:pPr rtl="0"/>
          <a:endParaRPr lang="en-US" sz="1600"/>
        </a:p>
      </dgm:t>
    </dgm:pt>
    <dgm:pt modelId="{31D3AE5D-DA06-4E2D-9D68-F5531DFE7C2B}" type="pres">
      <dgm:prSet presAssocID="{CD5204CD-6958-4A55-82AA-4AD73B3B6A19}" presName="Name0" presStyleCnt="0">
        <dgm:presLayoutVars>
          <dgm:dir/>
          <dgm:animLvl val="lvl"/>
          <dgm:resizeHandles val="exact"/>
        </dgm:presLayoutVars>
      </dgm:prSet>
      <dgm:spPr/>
    </dgm:pt>
    <dgm:pt modelId="{127AFF01-F37D-42CC-8885-1689151201CD}" type="pres">
      <dgm:prSet presAssocID="{C3DC95A2-4D92-42C5-966E-8600E4BA31BD}" presName="boxAndChildren" presStyleCnt="0"/>
      <dgm:spPr/>
    </dgm:pt>
    <dgm:pt modelId="{588D9B7D-EC68-4FB0-96F2-2E47AC868059}" type="pres">
      <dgm:prSet presAssocID="{C3DC95A2-4D92-42C5-966E-8600E4BA31BD}" presName="parentTextBox" presStyleLbl="node1" presStyleIdx="0" presStyleCnt="3"/>
      <dgm:spPr/>
    </dgm:pt>
    <dgm:pt modelId="{B752F9F5-2482-4D52-A33E-BE0263F4B0EA}" type="pres">
      <dgm:prSet presAssocID="{C3DC95A2-4D92-42C5-966E-8600E4BA31BD}" presName="entireBox" presStyleLbl="node1" presStyleIdx="0" presStyleCnt="3"/>
      <dgm:spPr/>
    </dgm:pt>
    <dgm:pt modelId="{2DA8AD2F-BF50-4911-9A17-8274766C00A6}" type="pres">
      <dgm:prSet presAssocID="{C3DC95A2-4D92-42C5-966E-8600E4BA31BD}" presName="descendantBox" presStyleCnt="0"/>
      <dgm:spPr/>
    </dgm:pt>
    <dgm:pt modelId="{C4F2ADBF-C592-483D-A6FF-5DB9D2A90309}" type="pres">
      <dgm:prSet presAssocID="{17ACD041-408C-4E7D-B463-7267D32756A1}" presName="childTextBox" presStyleLbl="fgAccFollowNode1" presStyleIdx="0" presStyleCnt="3">
        <dgm:presLayoutVars>
          <dgm:bulletEnabled val="1"/>
        </dgm:presLayoutVars>
      </dgm:prSet>
      <dgm:spPr/>
    </dgm:pt>
    <dgm:pt modelId="{7F8DEC81-0DCB-4545-8129-1A1632B41B5E}" type="pres">
      <dgm:prSet presAssocID="{C684833D-85CC-4010-A138-ABC65E139C69}" presName="sp" presStyleCnt="0"/>
      <dgm:spPr/>
    </dgm:pt>
    <dgm:pt modelId="{33200553-5A1C-45F1-A422-26ECCEDBD439}" type="pres">
      <dgm:prSet presAssocID="{DB6AA457-F75F-415D-BDD5-92045774FE4B}" presName="arrowAndChildren" presStyleCnt="0"/>
      <dgm:spPr/>
    </dgm:pt>
    <dgm:pt modelId="{7371425A-4D37-4FA7-A21E-1529F4324E45}" type="pres">
      <dgm:prSet presAssocID="{DB6AA457-F75F-415D-BDD5-92045774FE4B}" presName="parentTextArrow" presStyleLbl="node1" presStyleIdx="0" presStyleCnt="3"/>
      <dgm:spPr/>
    </dgm:pt>
    <dgm:pt modelId="{80AD606B-F25E-46DF-B405-18F7D2EAE74A}" type="pres">
      <dgm:prSet presAssocID="{DB6AA457-F75F-415D-BDD5-92045774FE4B}" presName="arrow" presStyleLbl="node1" presStyleIdx="1" presStyleCnt="3"/>
      <dgm:spPr/>
    </dgm:pt>
    <dgm:pt modelId="{72E9B7A5-E5DC-46EA-A30C-DAC09ADD2BF7}" type="pres">
      <dgm:prSet presAssocID="{DB6AA457-F75F-415D-BDD5-92045774FE4B}" presName="descendantArrow" presStyleCnt="0"/>
      <dgm:spPr/>
    </dgm:pt>
    <dgm:pt modelId="{A8E0F749-66B2-490B-99E9-CC106B163B16}" type="pres">
      <dgm:prSet presAssocID="{99C943DF-AAA4-4E2C-A283-FA2BF761F447}" presName="childTextArrow" presStyleLbl="fgAccFollowNode1" presStyleIdx="1" presStyleCnt="3" custScaleY="110796">
        <dgm:presLayoutVars>
          <dgm:bulletEnabled val="1"/>
        </dgm:presLayoutVars>
      </dgm:prSet>
      <dgm:spPr/>
    </dgm:pt>
    <dgm:pt modelId="{0226793B-92A0-4530-A8D1-D80AF6A16C31}" type="pres">
      <dgm:prSet presAssocID="{F14B97BF-E90F-4D5A-A42B-6364BCB81249}" presName="sp" presStyleCnt="0"/>
      <dgm:spPr/>
    </dgm:pt>
    <dgm:pt modelId="{1A669411-1539-46A4-9D6E-2C85E15B0FA6}" type="pres">
      <dgm:prSet presAssocID="{C712D637-7FF1-401C-9304-F85D1B95B226}" presName="arrowAndChildren" presStyleCnt="0"/>
      <dgm:spPr/>
    </dgm:pt>
    <dgm:pt modelId="{859CA2CA-8A33-4975-9F01-7A3C8BB729DE}" type="pres">
      <dgm:prSet presAssocID="{C712D637-7FF1-401C-9304-F85D1B95B226}" presName="parentTextArrow" presStyleLbl="node1" presStyleIdx="1" presStyleCnt="3"/>
      <dgm:spPr/>
    </dgm:pt>
    <dgm:pt modelId="{A48265CE-F3A3-46DB-9DD2-97590B4DBB84}" type="pres">
      <dgm:prSet presAssocID="{C712D637-7FF1-401C-9304-F85D1B95B226}" presName="arrow" presStyleLbl="node1" presStyleIdx="2" presStyleCnt="3"/>
      <dgm:spPr/>
    </dgm:pt>
    <dgm:pt modelId="{DB89CC08-BF2F-4B2E-B88D-22F7BE6ECA5F}" type="pres">
      <dgm:prSet presAssocID="{C712D637-7FF1-401C-9304-F85D1B95B226}" presName="descendantArrow" presStyleCnt="0"/>
      <dgm:spPr/>
    </dgm:pt>
    <dgm:pt modelId="{59FFE57C-E5F2-4FBD-AA4D-8DB27381892F}" type="pres">
      <dgm:prSet presAssocID="{743FE7B1-011B-42E6-8768-1EB3E95741FA}" presName="childTextArrow" presStyleLbl="fgAccFollowNode1" presStyleIdx="2" presStyleCnt="3">
        <dgm:presLayoutVars>
          <dgm:bulletEnabled val="1"/>
        </dgm:presLayoutVars>
      </dgm:prSet>
      <dgm:spPr/>
    </dgm:pt>
  </dgm:ptLst>
  <dgm:cxnLst>
    <dgm:cxn modelId="{398B8C08-1117-4AEC-9CCE-3C836717FF85}" type="presOf" srcId="{C712D637-7FF1-401C-9304-F85D1B95B226}" destId="{A48265CE-F3A3-46DB-9DD2-97590B4DBB84}" srcOrd="1" destOrd="0" presId="urn:microsoft.com/office/officeart/2005/8/layout/process4"/>
    <dgm:cxn modelId="{DBADC625-49B4-4C1F-BE21-79CC793FB64C}" type="presOf" srcId="{DB6AA457-F75F-415D-BDD5-92045774FE4B}" destId="{7371425A-4D37-4FA7-A21E-1529F4324E45}" srcOrd="0" destOrd="0" presId="urn:microsoft.com/office/officeart/2005/8/layout/process4"/>
    <dgm:cxn modelId="{AAAF8F3E-153A-4896-BD89-CCD51E02E09C}" type="presOf" srcId="{DB6AA457-F75F-415D-BDD5-92045774FE4B}" destId="{80AD606B-F25E-46DF-B405-18F7D2EAE74A}" srcOrd="1" destOrd="0" presId="urn:microsoft.com/office/officeart/2005/8/layout/process4"/>
    <dgm:cxn modelId="{6D29C741-1B1E-4EBC-A0C7-F287A8ED285A}" srcId="{C712D637-7FF1-401C-9304-F85D1B95B226}" destId="{743FE7B1-011B-42E6-8768-1EB3E95741FA}" srcOrd="0" destOrd="0" parTransId="{921AFB12-2D70-40FB-8AB1-299E0FF2C5A6}" sibTransId="{FFAF77DD-A644-4C36-8908-6204BB0D9268}"/>
    <dgm:cxn modelId="{9653D664-EC18-40D7-9F5E-3B27A70DCA4D}" srcId="{CD5204CD-6958-4A55-82AA-4AD73B3B6A19}" destId="{C712D637-7FF1-401C-9304-F85D1B95B226}" srcOrd="0" destOrd="0" parTransId="{05E1DD5C-7FEF-48F0-9651-C74D082ACBA9}" sibTransId="{F14B97BF-E90F-4D5A-A42B-6364BCB81249}"/>
    <dgm:cxn modelId="{5C69F565-AAB0-4764-B85B-4288B7ED7E5F}" type="presOf" srcId="{743FE7B1-011B-42E6-8768-1EB3E95741FA}" destId="{59FFE57C-E5F2-4FBD-AA4D-8DB27381892F}" srcOrd="0" destOrd="0" presId="urn:microsoft.com/office/officeart/2005/8/layout/process4"/>
    <dgm:cxn modelId="{04E34448-FF21-47DF-B713-4624C03D4C3E}" type="presOf" srcId="{99C943DF-AAA4-4E2C-A283-FA2BF761F447}" destId="{A8E0F749-66B2-490B-99E9-CC106B163B16}" srcOrd="0" destOrd="0" presId="urn:microsoft.com/office/officeart/2005/8/layout/process4"/>
    <dgm:cxn modelId="{B6C26868-5BDB-438D-8DAB-B96573A76338}" type="presOf" srcId="{C3DC95A2-4D92-42C5-966E-8600E4BA31BD}" destId="{B752F9F5-2482-4D52-A33E-BE0263F4B0EA}" srcOrd="1" destOrd="0" presId="urn:microsoft.com/office/officeart/2005/8/layout/process4"/>
    <dgm:cxn modelId="{F9232B4D-645E-4C93-A5D6-A89B30504327}" srcId="{DB6AA457-F75F-415D-BDD5-92045774FE4B}" destId="{99C943DF-AAA4-4E2C-A283-FA2BF761F447}" srcOrd="0" destOrd="0" parTransId="{20F107AF-35DA-4D25-AB35-B8AD821D3FE7}" sibTransId="{4802CB64-7B32-458C-A9FF-C35C0A51E69A}"/>
    <dgm:cxn modelId="{44FD8B6D-1A28-4933-A77F-36F93ED5EA32}" type="presOf" srcId="{17ACD041-408C-4E7D-B463-7267D32756A1}" destId="{C4F2ADBF-C592-483D-A6FF-5DB9D2A90309}" srcOrd="0" destOrd="0" presId="urn:microsoft.com/office/officeart/2005/8/layout/process4"/>
    <dgm:cxn modelId="{BC68996E-FFD1-4EF7-9F88-A83AC64E82B6}" type="presOf" srcId="{CD5204CD-6958-4A55-82AA-4AD73B3B6A19}" destId="{31D3AE5D-DA06-4E2D-9D68-F5531DFE7C2B}" srcOrd="0" destOrd="0" presId="urn:microsoft.com/office/officeart/2005/8/layout/process4"/>
    <dgm:cxn modelId="{93F76B4F-907D-4630-B1A9-C3BE3C102DFF}" srcId="{CD5204CD-6958-4A55-82AA-4AD73B3B6A19}" destId="{DB6AA457-F75F-415D-BDD5-92045774FE4B}" srcOrd="1" destOrd="0" parTransId="{195DBB62-3C1E-4BED-ADB6-6E31CA6ABD63}" sibTransId="{C684833D-85CC-4010-A138-ABC65E139C69}"/>
    <dgm:cxn modelId="{EB57C7D4-3544-47BD-877F-AEB25C4D83CB}" type="presOf" srcId="{C712D637-7FF1-401C-9304-F85D1B95B226}" destId="{859CA2CA-8A33-4975-9F01-7A3C8BB729DE}" srcOrd="0" destOrd="0" presId="urn:microsoft.com/office/officeart/2005/8/layout/process4"/>
    <dgm:cxn modelId="{8A476EEB-6A39-4004-AD8C-BD56913E7B26}" srcId="{CD5204CD-6958-4A55-82AA-4AD73B3B6A19}" destId="{C3DC95A2-4D92-42C5-966E-8600E4BA31BD}" srcOrd="2" destOrd="0" parTransId="{F9D94033-59E5-4228-A5F3-6CB272E77E3B}" sibTransId="{A43E3114-C8AC-4F44-952D-8A0D6A8A6B45}"/>
    <dgm:cxn modelId="{EBCDDEFB-4955-4864-90AB-7D693BE5DA0A}" srcId="{C3DC95A2-4D92-42C5-966E-8600E4BA31BD}" destId="{17ACD041-408C-4E7D-B463-7267D32756A1}" srcOrd="0" destOrd="0" parTransId="{209FC651-3F8E-4BF8-8C06-328027667041}" sibTransId="{A6AA8096-532A-4378-9BB6-B585B46357E5}"/>
    <dgm:cxn modelId="{02EC05FC-2754-40CE-9712-DD2F96DA20C4}" type="presOf" srcId="{C3DC95A2-4D92-42C5-966E-8600E4BA31BD}" destId="{588D9B7D-EC68-4FB0-96F2-2E47AC868059}" srcOrd="0" destOrd="0" presId="urn:microsoft.com/office/officeart/2005/8/layout/process4"/>
    <dgm:cxn modelId="{437B80C4-FD26-485B-86E2-5F9B6E016E31}" type="presParOf" srcId="{31D3AE5D-DA06-4E2D-9D68-F5531DFE7C2B}" destId="{127AFF01-F37D-42CC-8885-1689151201CD}" srcOrd="0" destOrd="0" presId="urn:microsoft.com/office/officeart/2005/8/layout/process4"/>
    <dgm:cxn modelId="{9D02AC48-27C6-43BA-AC89-78E0149E5BD0}" type="presParOf" srcId="{127AFF01-F37D-42CC-8885-1689151201CD}" destId="{588D9B7D-EC68-4FB0-96F2-2E47AC868059}" srcOrd="0" destOrd="0" presId="urn:microsoft.com/office/officeart/2005/8/layout/process4"/>
    <dgm:cxn modelId="{41DF166F-AC48-4E4E-9F28-B956912118F4}" type="presParOf" srcId="{127AFF01-F37D-42CC-8885-1689151201CD}" destId="{B752F9F5-2482-4D52-A33E-BE0263F4B0EA}" srcOrd="1" destOrd="0" presId="urn:microsoft.com/office/officeart/2005/8/layout/process4"/>
    <dgm:cxn modelId="{357615CE-C08A-43B6-BF09-10DFDAF83873}" type="presParOf" srcId="{127AFF01-F37D-42CC-8885-1689151201CD}" destId="{2DA8AD2F-BF50-4911-9A17-8274766C00A6}" srcOrd="2" destOrd="0" presId="urn:microsoft.com/office/officeart/2005/8/layout/process4"/>
    <dgm:cxn modelId="{891ECD20-27A9-4A2D-BD12-CF629FC68447}" type="presParOf" srcId="{2DA8AD2F-BF50-4911-9A17-8274766C00A6}" destId="{C4F2ADBF-C592-483D-A6FF-5DB9D2A90309}" srcOrd="0" destOrd="0" presId="urn:microsoft.com/office/officeart/2005/8/layout/process4"/>
    <dgm:cxn modelId="{E12BE424-CEC7-44A5-866A-98A90FB313EB}" type="presParOf" srcId="{31D3AE5D-DA06-4E2D-9D68-F5531DFE7C2B}" destId="{7F8DEC81-0DCB-4545-8129-1A1632B41B5E}" srcOrd="1" destOrd="0" presId="urn:microsoft.com/office/officeart/2005/8/layout/process4"/>
    <dgm:cxn modelId="{103E9B6E-335A-4F9F-8009-DC45A5AFC271}" type="presParOf" srcId="{31D3AE5D-DA06-4E2D-9D68-F5531DFE7C2B}" destId="{33200553-5A1C-45F1-A422-26ECCEDBD439}" srcOrd="2" destOrd="0" presId="urn:microsoft.com/office/officeart/2005/8/layout/process4"/>
    <dgm:cxn modelId="{D816C4E1-3DEF-4BF8-8862-7EB4B537C8D7}" type="presParOf" srcId="{33200553-5A1C-45F1-A422-26ECCEDBD439}" destId="{7371425A-4D37-4FA7-A21E-1529F4324E45}" srcOrd="0" destOrd="0" presId="urn:microsoft.com/office/officeart/2005/8/layout/process4"/>
    <dgm:cxn modelId="{04793106-BA7D-409A-A7D8-DA29B68DADD4}" type="presParOf" srcId="{33200553-5A1C-45F1-A422-26ECCEDBD439}" destId="{80AD606B-F25E-46DF-B405-18F7D2EAE74A}" srcOrd="1" destOrd="0" presId="urn:microsoft.com/office/officeart/2005/8/layout/process4"/>
    <dgm:cxn modelId="{43EC7557-4193-4C70-96AE-334B7EB809C3}" type="presParOf" srcId="{33200553-5A1C-45F1-A422-26ECCEDBD439}" destId="{72E9B7A5-E5DC-46EA-A30C-DAC09ADD2BF7}" srcOrd="2" destOrd="0" presId="urn:microsoft.com/office/officeart/2005/8/layout/process4"/>
    <dgm:cxn modelId="{352834BD-A6AB-4120-B8A0-C3D925ED3449}" type="presParOf" srcId="{72E9B7A5-E5DC-46EA-A30C-DAC09ADD2BF7}" destId="{A8E0F749-66B2-490B-99E9-CC106B163B16}" srcOrd="0" destOrd="0" presId="urn:microsoft.com/office/officeart/2005/8/layout/process4"/>
    <dgm:cxn modelId="{EDFBD92B-8E15-4166-869B-D4446AFB1197}" type="presParOf" srcId="{31D3AE5D-DA06-4E2D-9D68-F5531DFE7C2B}" destId="{0226793B-92A0-4530-A8D1-D80AF6A16C31}" srcOrd="3" destOrd="0" presId="urn:microsoft.com/office/officeart/2005/8/layout/process4"/>
    <dgm:cxn modelId="{CE254207-C27F-4419-AB54-C80F2254BE47}" type="presParOf" srcId="{31D3AE5D-DA06-4E2D-9D68-F5531DFE7C2B}" destId="{1A669411-1539-46A4-9D6E-2C85E15B0FA6}" srcOrd="4" destOrd="0" presId="urn:microsoft.com/office/officeart/2005/8/layout/process4"/>
    <dgm:cxn modelId="{48DCFD75-68F4-4313-A5C7-F1F3E69E88DD}" type="presParOf" srcId="{1A669411-1539-46A4-9D6E-2C85E15B0FA6}" destId="{859CA2CA-8A33-4975-9F01-7A3C8BB729DE}" srcOrd="0" destOrd="0" presId="urn:microsoft.com/office/officeart/2005/8/layout/process4"/>
    <dgm:cxn modelId="{D4EBC24F-489C-48F2-A371-DD0FC0316075}" type="presParOf" srcId="{1A669411-1539-46A4-9D6E-2C85E15B0FA6}" destId="{A48265CE-F3A3-46DB-9DD2-97590B4DBB84}" srcOrd="1" destOrd="0" presId="urn:microsoft.com/office/officeart/2005/8/layout/process4"/>
    <dgm:cxn modelId="{E9A453AB-82CB-435F-9013-0B5E85E90EC1}" type="presParOf" srcId="{1A669411-1539-46A4-9D6E-2C85E15B0FA6}" destId="{DB89CC08-BF2F-4B2E-B88D-22F7BE6ECA5F}" srcOrd="2" destOrd="0" presId="urn:microsoft.com/office/officeart/2005/8/layout/process4"/>
    <dgm:cxn modelId="{02E69748-C07D-4916-9E51-DA43BFA2F064}" type="presParOf" srcId="{DB89CC08-BF2F-4B2E-B88D-22F7BE6ECA5F}" destId="{59FFE57C-E5F2-4FBD-AA4D-8DB27381892F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D5204CD-6958-4A55-82AA-4AD73B3B6A19}" type="doc">
      <dgm:prSet loTypeId="urn:microsoft.com/office/officeart/2005/8/layout/process4" loCatId="list" qsTypeId="urn:microsoft.com/office/officeart/2005/8/quickstyle/simple1" qsCatId="simple" csTypeId="urn:microsoft.com/office/officeart/2005/8/colors/colorful3" csCatId="colorful" phldr="1"/>
      <dgm:spPr/>
      <dgm:t>
        <a:bodyPr rtlCol="0"/>
        <a:lstStyle/>
        <a:p>
          <a:pPr rtl="0"/>
          <a:endParaRPr lang="en-US"/>
        </a:p>
      </dgm:t>
    </dgm:pt>
    <dgm:pt modelId="{C712D637-7FF1-401C-9304-F85D1B95B226}">
      <dgm:prSet phldrT="[Text]" custT="1"/>
      <dgm:spPr>
        <a:solidFill>
          <a:srgbClr val="FFFF00"/>
        </a:solidFill>
      </dgm:spPr>
      <dgm:t>
        <a:bodyPr rtlCol="0"/>
        <a:lstStyle/>
        <a:p>
          <a:pPr rtl="0"/>
          <a:r>
            <a:rPr lang="hu-HU" sz="3200" b="1" noProof="0" dirty="0">
              <a:solidFill>
                <a:srgbClr val="FF0000"/>
              </a:solidFill>
            </a:rPr>
            <a:t>OK</a:t>
          </a:r>
          <a:r>
            <a:rPr lang="hu-HU" sz="3200" noProof="0" dirty="0">
              <a:solidFill>
                <a:srgbClr val="FF0000"/>
              </a:solidFill>
            </a:rPr>
            <a:t> (mindennek a gyökere)</a:t>
          </a:r>
          <a:endParaRPr lang="hu-HU" sz="2000" noProof="0" dirty="0">
            <a:solidFill>
              <a:srgbClr val="FF0000"/>
            </a:solidFill>
          </a:endParaRPr>
        </a:p>
      </dgm:t>
    </dgm:pt>
    <dgm:pt modelId="{05E1DD5C-7FEF-48F0-9651-C74D082ACBA9}" type="parTrans" cxnId="{9653D664-EC18-40D7-9F5E-3B27A70DCA4D}">
      <dgm:prSet/>
      <dgm:spPr/>
      <dgm:t>
        <a:bodyPr rtlCol="0"/>
        <a:lstStyle/>
        <a:p>
          <a:pPr rtl="0"/>
          <a:endParaRPr lang="en-US" sz="1600"/>
        </a:p>
      </dgm:t>
    </dgm:pt>
    <dgm:pt modelId="{F14B97BF-E90F-4D5A-A42B-6364BCB81249}" type="sibTrans" cxnId="{9653D664-EC18-40D7-9F5E-3B27A70DCA4D}">
      <dgm:prSet/>
      <dgm:spPr/>
      <dgm:t>
        <a:bodyPr rtlCol="0"/>
        <a:lstStyle/>
        <a:p>
          <a:pPr rtl="0"/>
          <a:endParaRPr lang="en-US" sz="1600"/>
        </a:p>
      </dgm:t>
    </dgm:pt>
    <dgm:pt modelId="{743FE7B1-011B-42E6-8768-1EB3E95741FA}">
      <dgm:prSet phldrT="[Text]" custT="1"/>
      <dgm:spPr/>
      <dgm:t>
        <a:bodyPr rtlCol="0"/>
        <a:lstStyle/>
        <a:p>
          <a:pPr rtl="0"/>
          <a:r>
            <a:rPr lang="hu-HU" sz="3200" b="1" noProof="0" dirty="0"/>
            <a:t>Istennel való békétlenség</a:t>
          </a:r>
        </a:p>
      </dgm:t>
    </dgm:pt>
    <dgm:pt modelId="{921AFB12-2D70-40FB-8AB1-299E0FF2C5A6}" type="parTrans" cxnId="{6D29C741-1B1E-4EBC-A0C7-F287A8ED285A}">
      <dgm:prSet/>
      <dgm:spPr/>
      <dgm:t>
        <a:bodyPr rtlCol="0"/>
        <a:lstStyle/>
        <a:p>
          <a:pPr rtl="0"/>
          <a:endParaRPr lang="en-US" sz="1600"/>
        </a:p>
      </dgm:t>
    </dgm:pt>
    <dgm:pt modelId="{FFAF77DD-A644-4C36-8908-6204BB0D9268}" type="sibTrans" cxnId="{6D29C741-1B1E-4EBC-A0C7-F287A8ED285A}">
      <dgm:prSet/>
      <dgm:spPr/>
      <dgm:t>
        <a:bodyPr rtlCol="0"/>
        <a:lstStyle/>
        <a:p>
          <a:pPr rtl="0"/>
          <a:endParaRPr lang="en-US" sz="1600"/>
        </a:p>
      </dgm:t>
    </dgm:pt>
    <dgm:pt modelId="{DB6AA457-F75F-415D-BDD5-92045774FE4B}">
      <dgm:prSet phldrT="[Text]" custT="1"/>
      <dgm:spPr>
        <a:solidFill>
          <a:srgbClr val="00B0F0"/>
        </a:solidFill>
      </dgm:spPr>
      <dgm:t>
        <a:bodyPr rtlCol="0"/>
        <a:lstStyle/>
        <a:p>
          <a:pPr rtl="0"/>
          <a:r>
            <a:rPr lang="hu-HU" sz="3200" b="1" noProof="0" dirty="0">
              <a:solidFill>
                <a:srgbClr val="FF0000"/>
              </a:solidFill>
            </a:rPr>
            <a:t>OKOZAT </a:t>
          </a:r>
          <a:r>
            <a:rPr lang="hu-HU" sz="3200" b="0" noProof="0" dirty="0">
              <a:solidFill>
                <a:srgbClr val="FF0000"/>
              </a:solidFill>
            </a:rPr>
            <a:t>(állapot)</a:t>
          </a:r>
        </a:p>
      </dgm:t>
    </dgm:pt>
    <dgm:pt modelId="{195DBB62-3C1E-4BED-ADB6-6E31CA6ABD63}" type="parTrans" cxnId="{93F76B4F-907D-4630-B1A9-C3BE3C102DFF}">
      <dgm:prSet/>
      <dgm:spPr/>
      <dgm:t>
        <a:bodyPr rtlCol="0"/>
        <a:lstStyle/>
        <a:p>
          <a:pPr rtl="0"/>
          <a:endParaRPr lang="en-US" sz="1600"/>
        </a:p>
      </dgm:t>
    </dgm:pt>
    <dgm:pt modelId="{C684833D-85CC-4010-A138-ABC65E139C69}" type="sibTrans" cxnId="{93F76B4F-907D-4630-B1A9-C3BE3C102DFF}">
      <dgm:prSet/>
      <dgm:spPr/>
      <dgm:t>
        <a:bodyPr rtlCol="0"/>
        <a:lstStyle/>
        <a:p>
          <a:pPr rtl="0"/>
          <a:endParaRPr lang="en-US" sz="1600"/>
        </a:p>
      </dgm:t>
    </dgm:pt>
    <dgm:pt modelId="{99C943DF-AAA4-4E2C-A283-FA2BF761F447}">
      <dgm:prSet phldrT="[Text]" custT="1"/>
      <dgm:spPr/>
      <dgm:t>
        <a:bodyPr rtlCol="0"/>
        <a:lstStyle/>
        <a:p>
          <a:pPr rtl="0"/>
          <a:r>
            <a:rPr lang="hu-HU" sz="3200" b="1" noProof="0" dirty="0"/>
            <a:t>Boldogtalanság</a:t>
          </a:r>
        </a:p>
      </dgm:t>
    </dgm:pt>
    <dgm:pt modelId="{20F107AF-35DA-4D25-AB35-B8AD821D3FE7}" type="parTrans" cxnId="{F9232B4D-645E-4C93-A5D6-A89B30504327}">
      <dgm:prSet/>
      <dgm:spPr/>
      <dgm:t>
        <a:bodyPr rtlCol="0"/>
        <a:lstStyle/>
        <a:p>
          <a:pPr rtl="0"/>
          <a:endParaRPr lang="en-US" sz="1600"/>
        </a:p>
      </dgm:t>
    </dgm:pt>
    <dgm:pt modelId="{4802CB64-7B32-458C-A9FF-C35C0A51E69A}" type="sibTrans" cxnId="{F9232B4D-645E-4C93-A5D6-A89B30504327}">
      <dgm:prSet/>
      <dgm:spPr/>
      <dgm:t>
        <a:bodyPr rtlCol="0"/>
        <a:lstStyle/>
        <a:p>
          <a:pPr rtl="0"/>
          <a:endParaRPr lang="en-US" sz="1600"/>
        </a:p>
      </dgm:t>
    </dgm:pt>
    <dgm:pt modelId="{C3DC95A2-4D92-42C5-966E-8600E4BA31BD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 rtlCol="0"/>
        <a:lstStyle/>
        <a:p>
          <a:pPr rtl="0"/>
          <a:r>
            <a:rPr lang="hu-HU" sz="3200" b="1" noProof="0" dirty="0">
              <a:solidFill>
                <a:srgbClr val="FF0000"/>
              </a:solidFill>
            </a:rPr>
            <a:t>OK - OKOZATI Következmény</a:t>
          </a:r>
        </a:p>
      </dgm:t>
    </dgm:pt>
    <dgm:pt modelId="{F9D94033-59E5-4228-A5F3-6CB272E77E3B}" type="parTrans" cxnId="{8A476EEB-6A39-4004-AD8C-BD56913E7B26}">
      <dgm:prSet/>
      <dgm:spPr/>
      <dgm:t>
        <a:bodyPr rtlCol="0"/>
        <a:lstStyle/>
        <a:p>
          <a:pPr rtl="0"/>
          <a:endParaRPr lang="en-US" sz="1600"/>
        </a:p>
      </dgm:t>
    </dgm:pt>
    <dgm:pt modelId="{A43E3114-C8AC-4F44-952D-8A0D6A8A6B45}" type="sibTrans" cxnId="{8A476EEB-6A39-4004-AD8C-BD56913E7B26}">
      <dgm:prSet/>
      <dgm:spPr/>
      <dgm:t>
        <a:bodyPr rtlCol="0"/>
        <a:lstStyle/>
        <a:p>
          <a:pPr rtl="0"/>
          <a:endParaRPr lang="en-US" sz="1600"/>
        </a:p>
      </dgm:t>
    </dgm:pt>
    <dgm:pt modelId="{17ACD041-408C-4E7D-B463-7267D32756A1}">
      <dgm:prSet phldrT="[Text]" custT="1"/>
      <dgm:spPr/>
      <dgm:t>
        <a:bodyPr rtlCol="0"/>
        <a:lstStyle/>
        <a:p>
          <a:pPr rtl="0"/>
          <a:r>
            <a:rPr lang="hu-HU" sz="3200" b="1" noProof="0" dirty="0"/>
            <a:t>Emberekkel való békétlenség</a:t>
          </a:r>
        </a:p>
      </dgm:t>
    </dgm:pt>
    <dgm:pt modelId="{209FC651-3F8E-4BF8-8C06-328027667041}" type="parTrans" cxnId="{EBCDDEFB-4955-4864-90AB-7D693BE5DA0A}">
      <dgm:prSet/>
      <dgm:spPr/>
      <dgm:t>
        <a:bodyPr rtlCol="0"/>
        <a:lstStyle/>
        <a:p>
          <a:pPr rtl="0"/>
          <a:endParaRPr lang="en-US" sz="1600"/>
        </a:p>
      </dgm:t>
    </dgm:pt>
    <dgm:pt modelId="{A6AA8096-532A-4378-9BB6-B585B46357E5}" type="sibTrans" cxnId="{EBCDDEFB-4955-4864-90AB-7D693BE5DA0A}">
      <dgm:prSet/>
      <dgm:spPr/>
      <dgm:t>
        <a:bodyPr rtlCol="0"/>
        <a:lstStyle/>
        <a:p>
          <a:pPr rtl="0"/>
          <a:endParaRPr lang="en-US" sz="1600"/>
        </a:p>
      </dgm:t>
    </dgm:pt>
    <dgm:pt modelId="{31D3AE5D-DA06-4E2D-9D68-F5531DFE7C2B}" type="pres">
      <dgm:prSet presAssocID="{CD5204CD-6958-4A55-82AA-4AD73B3B6A19}" presName="Name0" presStyleCnt="0">
        <dgm:presLayoutVars>
          <dgm:dir/>
          <dgm:animLvl val="lvl"/>
          <dgm:resizeHandles val="exact"/>
        </dgm:presLayoutVars>
      </dgm:prSet>
      <dgm:spPr/>
    </dgm:pt>
    <dgm:pt modelId="{127AFF01-F37D-42CC-8885-1689151201CD}" type="pres">
      <dgm:prSet presAssocID="{C3DC95A2-4D92-42C5-966E-8600E4BA31BD}" presName="boxAndChildren" presStyleCnt="0"/>
      <dgm:spPr/>
    </dgm:pt>
    <dgm:pt modelId="{588D9B7D-EC68-4FB0-96F2-2E47AC868059}" type="pres">
      <dgm:prSet presAssocID="{C3DC95A2-4D92-42C5-966E-8600E4BA31BD}" presName="parentTextBox" presStyleLbl="node1" presStyleIdx="0" presStyleCnt="3"/>
      <dgm:spPr/>
    </dgm:pt>
    <dgm:pt modelId="{B752F9F5-2482-4D52-A33E-BE0263F4B0EA}" type="pres">
      <dgm:prSet presAssocID="{C3DC95A2-4D92-42C5-966E-8600E4BA31BD}" presName="entireBox" presStyleLbl="node1" presStyleIdx="0" presStyleCnt="3"/>
      <dgm:spPr/>
    </dgm:pt>
    <dgm:pt modelId="{2DA8AD2F-BF50-4911-9A17-8274766C00A6}" type="pres">
      <dgm:prSet presAssocID="{C3DC95A2-4D92-42C5-966E-8600E4BA31BD}" presName="descendantBox" presStyleCnt="0"/>
      <dgm:spPr/>
    </dgm:pt>
    <dgm:pt modelId="{C4F2ADBF-C592-483D-A6FF-5DB9D2A90309}" type="pres">
      <dgm:prSet presAssocID="{17ACD041-408C-4E7D-B463-7267D32756A1}" presName="childTextBox" presStyleLbl="fgAccFollowNode1" presStyleIdx="0" presStyleCnt="3">
        <dgm:presLayoutVars>
          <dgm:bulletEnabled val="1"/>
        </dgm:presLayoutVars>
      </dgm:prSet>
      <dgm:spPr/>
    </dgm:pt>
    <dgm:pt modelId="{7F8DEC81-0DCB-4545-8129-1A1632B41B5E}" type="pres">
      <dgm:prSet presAssocID="{C684833D-85CC-4010-A138-ABC65E139C69}" presName="sp" presStyleCnt="0"/>
      <dgm:spPr/>
    </dgm:pt>
    <dgm:pt modelId="{33200553-5A1C-45F1-A422-26ECCEDBD439}" type="pres">
      <dgm:prSet presAssocID="{DB6AA457-F75F-415D-BDD5-92045774FE4B}" presName="arrowAndChildren" presStyleCnt="0"/>
      <dgm:spPr/>
    </dgm:pt>
    <dgm:pt modelId="{7371425A-4D37-4FA7-A21E-1529F4324E45}" type="pres">
      <dgm:prSet presAssocID="{DB6AA457-F75F-415D-BDD5-92045774FE4B}" presName="parentTextArrow" presStyleLbl="node1" presStyleIdx="0" presStyleCnt="3"/>
      <dgm:spPr/>
    </dgm:pt>
    <dgm:pt modelId="{80AD606B-F25E-46DF-B405-18F7D2EAE74A}" type="pres">
      <dgm:prSet presAssocID="{DB6AA457-F75F-415D-BDD5-92045774FE4B}" presName="arrow" presStyleLbl="node1" presStyleIdx="1" presStyleCnt="3"/>
      <dgm:spPr/>
    </dgm:pt>
    <dgm:pt modelId="{72E9B7A5-E5DC-46EA-A30C-DAC09ADD2BF7}" type="pres">
      <dgm:prSet presAssocID="{DB6AA457-F75F-415D-BDD5-92045774FE4B}" presName="descendantArrow" presStyleCnt="0"/>
      <dgm:spPr/>
    </dgm:pt>
    <dgm:pt modelId="{A8E0F749-66B2-490B-99E9-CC106B163B16}" type="pres">
      <dgm:prSet presAssocID="{99C943DF-AAA4-4E2C-A283-FA2BF761F447}" presName="childTextArrow" presStyleLbl="fgAccFollowNode1" presStyleIdx="1" presStyleCnt="3" custScaleY="110796">
        <dgm:presLayoutVars>
          <dgm:bulletEnabled val="1"/>
        </dgm:presLayoutVars>
      </dgm:prSet>
      <dgm:spPr/>
    </dgm:pt>
    <dgm:pt modelId="{0226793B-92A0-4530-A8D1-D80AF6A16C31}" type="pres">
      <dgm:prSet presAssocID="{F14B97BF-E90F-4D5A-A42B-6364BCB81249}" presName="sp" presStyleCnt="0"/>
      <dgm:spPr/>
    </dgm:pt>
    <dgm:pt modelId="{1A669411-1539-46A4-9D6E-2C85E15B0FA6}" type="pres">
      <dgm:prSet presAssocID="{C712D637-7FF1-401C-9304-F85D1B95B226}" presName="arrowAndChildren" presStyleCnt="0"/>
      <dgm:spPr/>
    </dgm:pt>
    <dgm:pt modelId="{859CA2CA-8A33-4975-9F01-7A3C8BB729DE}" type="pres">
      <dgm:prSet presAssocID="{C712D637-7FF1-401C-9304-F85D1B95B226}" presName="parentTextArrow" presStyleLbl="node1" presStyleIdx="1" presStyleCnt="3"/>
      <dgm:spPr/>
    </dgm:pt>
    <dgm:pt modelId="{A48265CE-F3A3-46DB-9DD2-97590B4DBB84}" type="pres">
      <dgm:prSet presAssocID="{C712D637-7FF1-401C-9304-F85D1B95B226}" presName="arrow" presStyleLbl="node1" presStyleIdx="2" presStyleCnt="3"/>
      <dgm:spPr/>
    </dgm:pt>
    <dgm:pt modelId="{DB89CC08-BF2F-4B2E-B88D-22F7BE6ECA5F}" type="pres">
      <dgm:prSet presAssocID="{C712D637-7FF1-401C-9304-F85D1B95B226}" presName="descendantArrow" presStyleCnt="0"/>
      <dgm:spPr/>
    </dgm:pt>
    <dgm:pt modelId="{59FFE57C-E5F2-4FBD-AA4D-8DB27381892F}" type="pres">
      <dgm:prSet presAssocID="{743FE7B1-011B-42E6-8768-1EB3E95741FA}" presName="childTextArrow" presStyleLbl="fgAccFollowNode1" presStyleIdx="2" presStyleCnt="3">
        <dgm:presLayoutVars>
          <dgm:bulletEnabled val="1"/>
        </dgm:presLayoutVars>
      </dgm:prSet>
      <dgm:spPr/>
    </dgm:pt>
  </dgm:ptLst>
  <dgm:cxnLst>
    <dgm:cxn modelId="{45E2BB07-9B85-4C13-AA5E-083B1C4E45D9}" type="presOf" srcId="{C712D637-7FF1-401C-9304-F85D1B95B226}" destId="{A48265CE-F3A3-46DB-9DD2-97590B4DBB84}" srcOrd="1" destOrd="0" presId="urn:microsoft.com/office/officeart/2005/8/layout/process4"/>
    <dgm:cxn modelId="{DFBE850A-D632-4C6D-806E-A175F126A360}" type="presOf" srcId="{C712D637-7FF1-401C-9304-F85D1B95B226}" destId="{859CA2CA-8A33-4975-9F01-7A3C8BB729DE}" srcOrd="0" destOrd="0" presId="urn:microsoft.com/office/officeart/2005/8/layout/process4"/>
    <dgm:cxn modelId="{48FEE15D-C844-4309-9CA6-622F30EA06D3}" type="presOf" srcId="{CD5204CD-6958-4A55-82AA-4AD73B3B6A19}" destId="{31D3AE5D-DA06-4E2D-9D68-F5531DFE7C2B}" srcOrd="0" destOrd="0" presId="urn:microsoft.com/office/officeart/2005/8/layout/process4"/>
    <dgm:cxn modelId="{6D29C741-1B1E-4EBC-A0C7-F287A8ED285A}" srcId="{C712D637-7FF1-401C-9304-F85D1B95B226}" destId="{743FE7B1-011B-42E6-8768-1EB3E95741FA}" srcOrd="0" destOrd="0" parTransId="{921AFB12-2D70-40FB-8AB1-299E0FF2C5A6}" sibTransId="{FFAF77DD-A644-4C36-8908-6204BB0D9268}"/>
    <dgm:cxn modelId="{9653D664-EC18-40D7-9F5E-3B27A70DCA4D}" srcId="{CD5204CD-6958-4A55-82AA-4AD73B3B6A19}" destId="{C712D637-7FF1-401C-9304-F85D1B95B226}" srcOrd="0" destOrd="0" parTransId="{05E1DD5C-7FEF-48F0-9651-C74D082ACBA9}" sibTransId="{F14B97BF-E90F-4D5A-A42B-6364BCB81249}"/>
    <dgm:cxn modelId="{F9232B4D-645E-4C93-A5D6-A89B30504327}" srcId="{DB6AA457-F75F-415D-BDD5-92045774FE4B}" destId="{99C943DF-AAA4-4E2C-A283-FA2BF761F447}" srcOrd="0" destOrd="0" parTransId="{20F107AF-35DA-4D25-AB35-B8AD821D3FE7}" sibTransId="{4802CB64-7B32-458C-A9FF-C35C0A51E69A}"/>
    <dgm:cxn modelId="{93F76B4F-907D-4630-B1A9-C3BE3C102DFF}" srcId="{CD5204CD-6958-4A55-82AA-4AD73B3B6A19}" destId="{DB6AA457-F75F-415D-BDD5-92045774FE4B}" srcOrd="1" destOrd="0" parTransId="{195DBB62-3C1E-4BED-ADB6-6E31CA6ABD63}" sibTransId="{C684833D-85CC-4010-A138-ABC65E139C69}"/>
    <dgm:cxn modelId="{D9221C7E-A9EB-4C6A-B1F7-2393EF81778E}" type="presOf" srcId="{DB6AA457-F75F-415D-BDD5-92045774FE4B}" destId="{7371425A-4D37-4FA7-A21E-1529F4324E45}" srcOrd="0" destOrd="0" presId="urn:microsoft.com/office/officeart/2005/8/layout/process4"/>
    <dgm:cxn modelId="{A1041E9F-010A-4B4C-85EC-5E000C0AD0B1}" type="presOf" srcId="{99C943DF-AAA4-4E2C-A283-FA2BF761F447}" destId="{A8E0F749-66B2-490B-99E9-CC106B163B16}" srcOrd="0" destOrd="0" presId="urn:microsoft.com/office/officeart/2005/8/layout/process4"/>
    <dgm:cxn modelId="{911DD5A8-606A-43D7-B796-CCB136813432}" type="presOf" srcId="{C3DC95A2-4D92-42C5-966E-8600E4BA31BD}" destId="{588D9B7D-EC68-4FB0-96F2-2E47AC868059}" srcOrd="0" destOrd="0" presId="urn:microsoft.com/office/officeart/2005/8/layout/process4"/>
    <dgm:cxn modelId="{E3ADB6CC-5CC2-4D58-AB67-D2948EDC52D6}" type="presOf" srcId="{743FE7B1-011B-42E6-8768-1EB3E95741FA}" destId="{59FFE57C-E5F2-4FBD-AA4D-8DB27381892F}" srcOrd="0" destOrd="0" presId="urn:microsoft.com/office/officeart/2005/8/layout/process4"/>
    <dgm:cxn modelId="{3053E1E2-181E-4931-912D-BB1AC3C580F3}" type="presOf" srcId="{DB6AA457-F75F-415D-BDD5-92045774FE4B}" destId="{80AD606B-F25E-46DF-B405-18F7D2EAE74A}" srcOrd="1" destOrd="0" presId="urn:microsoft.com/office/officeart/2005/8/layout/process4"/>
    <dgm:cxn modelId="{8A476EEB-6A39-4004-AD8C-BD56913E7B26}" srcId="{CD5204CD-6958-4A55-82AA-4AD73B3B6A19}" destId="{C3DC95A2-4D92-42C5-966E-8600E4BA31BD}" srcOrd="2" destOrd="0" parTransId="{F9D94033-59E5-4228-A5F3-6CB272E77E3B}" sibTransId="{A43E3114-C8AC-4F44-952D-8A0D6A8A6B45}"/>
    <dgm:cxn modelId="{B6AA71ED-FCA8-4D61-A6EA-B6A72F7C52B3}" type="presOf" srcId="{17ACD041-408C-4E7D-B463-7267D32756A1}" destId="{C4F2ADBF-C592-483D-A6FF-5DB9D2A90309}" srcOrd="0" destOrd="0" presId="urn:microsoft.com/office/officeart/2005/8/layout/process4"/>
    <dgm:cxn modelId="{EBCDDEFB-4955-4864-90AB-7D693BE5DA0A}" srcId="{C3DC95A2-4D92-42C5-966E-8600E4BA31BD}" destId="{17ACD041-408C-4E7D-B463-7267D32756A1}" srcOrd="0" destOrd="0" parTransId="{209FC651-3F8E-4BF8-8C06-328027667041}" sibTransId="{A6AA8096-532A-4378-9BB6-B585B46357E5}"/>
    <dgm:cxn modelId="{EB41DCFE-4710-4E86-BC66-D0869BF24447}" type="presOf" srcId="{C3DC95A2-4D92-42C5-966E-8600E4BA31BD}" destId="{B752F9F5-2482-4D52-A33E-BE0263F4B0EA}" srcOrd="1" destOrd="0" presId="urn:microsoft.com/office/officeart/2005/8/layout/process4"/>
    <dgm:cxn modelId="{77F545B1-D33A-40E0-BF3F-C11E29582470}" type="presParOf" srcId="{31D3AE5D-DA06-4E2D-9D68-F5531DFE7C2B}" destId="{127AFF01-F37D-42CC-8885-1689151201CD}" srcOrd="0" destOrd="0" presId="urn:microsoft.com/office/officeart/2005/8/layout/process4"/>
    <dgm:cxn modelId="{E9E3AD22-FC11-4CB2-B956-159D4AFFA390}" type="presParOf" srcId="{127AFF01-F37D-42CC-8885-1689151201CD}" destId="{588D9B7D-EC68-4FB0-96F2-2E47AC868059}" srcOrd="0" destOrd="0" presId="urn:microsoft.com/office/officeart/2005/8/layout/process4"/>
    <dgm:cxn modelId="{5FCAD7E3-3CA9-4B5D-AA27-10E5747DC8D4}" type="presParOf" srcId="{127AFF01-F37D-42CC-8885-1689151201CD}" destId="{B752F9F5-2482-4D52-A33E-BE0263F4B0EA}" srcOrd="1" destOrd="0" presId="urn:microsoft.com/office/officeart/2005/8/layout/process4"/>
    <dgm:cxn modelId="{C6E7EC76-ED43-4950-8D4C-1653892202EF}" type="presParOf" srcId="{127AFF01-F37D-42CC-8885-1689151201CD}" destId="{2DA8AD2F-BF50-4911-9A17-8274766C00A6}" srcOrd="2" destOrd="0" presId="urn:microsoft.com/office/officeart/2005/8/layout/process4"/>
    <dgm:cxn modelId="{7D2A32ED-674A-41EB-B2A8-ADC6EA93FC9A}" type="presParOf" srcId="{2DA8AD2F-BF50-4911-9A17-8274766C00A6}" destId="{C4F2ADBF-C592-483D-A6FF-5DB9D2A90309}" srcOrd="0" destOrd="0" presId="urn:microsoft.com/office/officeart/2005/8/layout/process4"/>
    <dgm:cxn modelId="{F3C74446-55BC-46D9-850D-A45D51DF5484}" type="presParOf" srcId="{31D3AE5D-DA06-4E2D-9D68-F5531DFE7C2B}" destId="{7F8DEC81-0DCB-4545-8129-1A1632B41B5E}" srcOrd="1" destOrd="0" presId="urn:microsoft.com/office/officeart/2005/8/layout/process4"/>
    <dgm:cxn modelId="{8E3DA846-6ED4-45E9-8B6F-D8CE3F66682B}" type="presParOf" srcId="{31D3AE5D-DA06-4E2D-9D68-F5531DFE7C2B}" destId="{33200553-5A1C-45F1-A422-26ECCEDBD439}" srcOrd="2" destOrd="0" presId="urn:microsoft.com/office/officeart/2005/8/layout/process4"/>
    <dgm:cxn modelId="{759EE8EF-5EB2-4423-BA75-08E3CD27BD0A}" type="presParOf" srcId="{33200553-5A1C-45F1-A422-26ECCEDBD439}" destId="{7371425A-4D37-4FA7-A21E-1529F4324E45}" srcOrd="0" destOrd="0" presId="urn:microsoft.com/office/officeart/2005/8/layout/process4"/>
    <dgm:cxn modelId="{04B96124-402D-425C-97C1-F9DBB794CCEA}" type="presParOf" srcId="{33200553-5A1C-45F1-A422-26ECCEDBD439}" destId="{80AD606B-F25E-46DF-B405-18F7D2EAE74A}" srcOrd="1" destOrd="0" presId="urn:microsoft.com/office/officeart/2005/8/layout/process4"/>
    <dgm:cxn modelId="{EF4395C8-FFE3-4E4E-8E36-39EEA9A94AAF}" type="presParOf" srcId="{33200553-5A1C-45F1-A422-26ECCEDBD439}" destId="{72E9B7A5-E5DC-46EA-A30C-DAC09ADD2BF7}" srcOrd="2" destOrd="0" presId="urn:microsoft.com/office/officeart/2005/8/layout/process4"/>
    <dgm:cxn modelId="{76708986-1F42-42D7-870E-0E3325093B04}" type="presParOf" srcId="{72E9B7A5-E5DC-46EA-A30C-DAC09ADD2BF7}" destId="{A8E0F749-66B2-490B-99E9-CC106B163B16}" srcOrd="0" destOrd="0" presId="urn:microsoft.com/office/officeart/2005/8/layout/process4"/>
    <dgm:cxn modelId="{C581FE6F-4783-46A0-A426-52A23027B1D3}" type="presParOf" srcId="{31D3AE5D-DA06-4E2D-9D68-F5531DFE7C2B}" destId="{0226793B-92A0-4530-A8D1-D80AF6A16C31}" srcOrd="3" destOrd="0" presId="urn:microsoft.com/office/officeart/2005/8/layout/process4"/>
    <dgm:cxn modelId="{A56477CB-CEEF-4FA7-9A71-73940FDE495D}" type="presParOf" srcId="{31D3AE5D-DA06-4E2D-9D68-F5531DFE7C2B}" destId="{1A669411-1539-46A4-9D6E-2C85E15B0FA6}" srcOrd="4" destOrd="0" presId="urn:microsoft.com/office/officeart/2005/8/layout/process4"/>
    <dgm:cxn modelId="{8B4C2133-CAC0-43B4-B8B9-997EAC9AB858}" type="presParOf" srcId="{1A669411-1539-46A4-9D6E-2C85E15B0FA6}" destId="{859CA2CA-8A33-4975-9F01-7A3C8BB729DE}" srcOrd="0" destOrd="0" presId="urn:microsoft.com/office/officeart/2005/8/layout/process4"/>
    <dgm:cxn modelId="{7369F928-EEBF-4588-A79A-816CC4432024}" type="presParOf" srcId="{1A669411-1539-46A4-9D6E-2C85E15B0FA6}" destId="{A48265CE-F3A3-46DB-9DD2-97590B4DBB84}" srcOrd="1" destOrd="0" presId="urn:microsoft.com/office/officeart/2005/8/layout/process4"/>
    <dgm:cxn modelId="{63D72E29-3669-4ECF-B7A5-37C41AFF2CFA}" type="presParOf" srcId="{1A669411-1539-46A4-9D6E-2C85E15B0FA6}" destId="{DB89CC08-BF2F-4B2E-B88D-22F7BE6ECA5F}" srcOrd="2" destOrd="0" presId="urn:microsoft.com/office/officeart/2005/8/layout/process4"/>
    <dgm:cxn modelId="{F504867F-D120-4A6E-A737-405264EC3F8D}" type="presParOf" srcId="{DB89CC08-BF2F-4B2E-B88D-22F7BE6ECA5F}" destId="{59FFE57C-E5F2-4FBD-AA4D-8DB27381892F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52F9F5-2482-4D52-A33E-BE0263F4B0EA}">
      <dsp:nvSpPr>
        <dsp:cNvPr id="0" name=""/>
        <dsp:cNvSpPr/>
      </dsp:nvSpPr>
      <dsp:spPr>
        <a:xfrm>
          <a:off x="0" y="3788135"/>
          <a:ext cx="6845300" cy="1243350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rtlCol="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600" b="1" kern="1200" noProof="0" dirty="0">
              <a:solidFill>
                <a:srgbClr val="FF0000"/>
              </a:solidFill>
            </a:rPr>
            <a:t>OK - OKOZATI Következmény</a:t>
          </a:r>
        </a:p>
      </dsp:txBody>
      <dsp:txXfrm>
        <a:off x="0" y="3788135"/>
        <a:ext cx="6845300" cy="671409"/>
      </dsp:txXfrm>
    </dsp:sp>
    <dsp:sp modelId="{C4F2ADBF-C592-483D-A6FF-5DB9D2A90309}">
      <dsp:nvSpPr>
        <dsp:cNvPr id="0" name=""/>
        <dsp:cNvSpPr/>
      </dsp:nvSpPr>
      <dsp:spPr>
        <a:xfrm>
          <a:off x="0" y="4434677"/>
          <a:ext cx="6845300" cy="571941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41910" rIns="234696" bIns="41910" numCol="1" spcCol="1270" rtlCol="0" anchor="ctr" anchorCtr="0">
          <a:noAutofit/>
        </a:bodyPr>
        <a:lstStyle/>
        <a:p>
          <a:pPr marL="0" lvl="0" indent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300" kern="1200" noProof="0" dirty="0"/>
            <a:t>Harag, gyűlölet, bántás, sértés, </a:t>
          </a:r>
          <a:r>
            <a:rPr lang="hu-HU" sz="3300" kern="1200" noProof="0" dirty="0" err="1"/>
            <a:t>stb</a:t>
          </a:r>
          <a:r>
            <a:rPr lang="hu-HU" sz="3300" kern="1200" noProof="0" dirty="0"/>
            <a:t> </a:t>
          </a:r>
        </a:p>
      </dsp:txBody>
      <dsp:txXfrm>
        <a:off x="0" y="4434677"/>
        <a:ext cx="6845300" cy="571941"/>
      </dsp:txXfrm>
    </dsp:sp>
    <dsp:sp modelId="{80AD606B-F25E-46DF-B405-18F7D2EAE74A}">
      <dsp:nvSpPr>
        <dsp:cNvPr id="0" name=""/>
        <dsp:cNvSpPr/>
      </dsp:nvSpPr>
      <dsp:spPr>
        <a:xfrm rot="10800000">
          <a:off x="0" y="1894512"/>
          <a:ext cx="6845300" cy="1912273"/>
        </a:xfrm>
        <a:prstGeom prst="upArrowCallou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rtlCol="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600" b="1" kern="1200" noProof="0" dirty="0">
              <a:solidFill>
                <a:srgbClr val="FF0000"/>
              </a:solidFill>
            </a:rPr>
            <a:t>OKOZAT </a:t>
          </a:r>
          <a:r>
            <a:rPr lang="hu-HU" sz="3600" b="0" kern="1200" noProof="0" dirty="0">
              <a:solidFill>
                <a:srgbClr val="FF0000"/>
              </a:solidFill>
            </a:rPr>
            <a:t>(állapot)</a:t>
          </a:r>
        </a:p>
      </dsp:txBody>
      <dsp:txXfrm rot="-10800000">
        <a:off x="0" y="1894512"/>
        <a:ext cx="6845300" cy="671207"/>
      </dsp:txXfrm>
    </dsp:sp>
    <dsp:sp modelId="{A8E0F749-66B2-490B-99E9-CC106B163B16}">
      <dsp:nvSpPr>
        <dsp:cNvPr id="0" name=""/>
        <dsp:cNvSpPr/>
      </dsp:nvSpPr>
      <dsp:spPr>
        <a:xfrm>
          <a:off x="0" y="2534855"/>
          <a:ext cx="6845300" cy="633497"/>
        </a:xfrm>
        <a:prstGeom prst="rect">
          <a:avLst/>
        </a:prstGeom>
        <a:solidFill>
          <a:schemeClr val="accent3">
            <a:tint val="40000"/>
            <a:alpha val="90000"/>
            <a:hueOff val="-2741727"/>
            <a:satOff val="-1431"/>
            <a:lumOff val="123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-2741727"/>
              <a:satOff val="-1431"/>
              <a:lumOff val="12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rtlCol="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800" kern="1200" noProof="0" dirty="0"/>
            <a:t>Boldogtalanság</a:t>
          </a:r>
        </a:p>
      </dsp:txBody>
      <dsp:txXfrm>
        <a:off x="0" y="2534855"/>
        <a:ext cx="6845300" cy="633497"/>
      </dsp:txXfrm>
    </dsp:sp>
    <dsp:sp modelId="{A48265CE-F3A3-46DB-9DD2-97590B4DBB84}">
      <dsp:nvSpPr>
        <dsp:cNvPr id="0" name=""/>
        <dsp:cNvSpPr/>
      </dsp:nvSpPr>
      <dsp:spPr>
        <a:xfrm rot="10800000">
          <a:off x="0" y="889"/>
          <a:ext cx="6845300" cy="1912273"/>
        </a:xfrm>
        <a:prstGeom prst="upArrowCallou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rtlCol="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600" kern="1200" noProof="0" dirty="0">
              <a:solidFill>
                <a:srgbClr val="FF0000"/>
              </a:solidFill>
            </a:rPr>
            <a:t>OK (mindennek a gyökere)</a:t>
          </a:r>
          <a:endParaRPr lang="hu-HU" sz="2200" kern="1200" noProof="0" dirty="0">
            <a:solidFill>
              <a:srgbClr val="FF0000"/>
            </a:solidFill>
          </a:endParaRPr>
        </a:p>
      </dsp:txBody>
      <dsp:txXfrm rot="-10800000">
        <a:off x="0" y="889"/>
        <a:ext cx="6845300" cy="671207"/>
      </dsp:txXfrm>
    </dsp:sp>
    <dsp:sp modelId="{59FFE57C-E5F2-4FBD-AA4D-8DB27381892F}">
      <dsp:nvSpPr>
        <dsp:cNvPr id="0" name=""/>
        <dsp:cNvSpPr/>
      </dsp:nvSpPr>
      <dsp:spPr>
        <a:xfrm>
          <a:off x="0" y="672097"/>
          <a:ext cx="6845300" cy="571769"/>
        </a:xfrm>
        <a:prstGeom prst="rect">
          <a:avLst/>
        </a:prstGeom>
        <a:solidFill>
          <a:schemeClr val="accent3">
            <a:tint val="40000"/>
            <a:alpha val="90000"/>
            <a:hueOff val="-5483455"/>
            <a:satOff val="-2863"/>
            <a:lumOff val="247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-5483455"/>
              <a:satOff val="-2863"/>
              <a:lumOff val="24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rtlCol="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800" kern="1200" noProof="0" dirty="0"/>
            <a:t>Isten iránti engedetlenség</a:t>
          </a:r>
        </a:p>
      </dsp:txBody>
      <dsp:txXfrm>
        <a:off x="0" y="672097"/>
        <a:ext cx="6845300" cy="5717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52F9F5-2482-4D52-A33E-BE0263F4B0EA}">
      <dsp:nvSpPr>
        <dsp:cNvPr id="0" name=""/>
        <dsp:cNvSpPr/>
      </dsp:nvSpPr>
      <dsp:spPr>
        <a:xfrm>
          <a:off x="0" y="3788135"/>
          <a:ext cx="7715250" cy="1243350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rtlCol="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600" b="1" kern="1200" noProof="0" dirty="0">
              <a:solidFill>
                <a:srgbClr val="FF0000"/>
              </a:solidFill>
            </a:rPr>
            <a:t>OK - OKOZATI Következmény</a:t>
          </a:r>
        </a:p>
      </dsp:txBody>
      <dsp:txXfrm>
        <a:off x="0" y="3788135"/>
        <a:ext cx="7715250" cy="671409"/>
      </dsp:txXfrm>
    </dsp:sp>
    <dsp:sp modelId="{C4F2ADBF-C592-483D-A6FF-5DB9D2A90309}">
      <dsp:nvSpPr>
        <dsp:cNvPr id="0" name=""/>
        <dsp:cNvSpPr/>
      </dsp:nvSpPr>
      <dsp:spPr>
        <a:xfrm>
          <a:off x="0" y="4434677"/>
          <a:ext cx="7715250" cy="571941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45720" rIns="256032" bIns="45720" numCol="1" spcCol="1270" rtlCol="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600" b="1" kern="1200" noProof="0" dirty="0"/>
            <a:t>Emberekkel való békétlenség</a:t>
          </a:r>
        </a:p>
      </dsp:txBody>
      <dsp:txXfrm>
        <a:off x="0" y="4434677"/>
        <a:ext cx="7715250" cy="571941"/>
      </dsp:txXfrm>
    </dsp:sp>
    <dsp:sp modelId="{80AD606B-F25E-46DF-B405-18F7D2EAE74A}">
      <dsp:nvSpPr>
        <dsp:cNvPr id="0" name=""/>
        <dsp:cNvSpPr/>
      </dsp:nvSpPr>
      <dsp:spPr>
        <a:xfrm rot="10800000">
          <a:off x="0" y="1894512"/>
          <a:ext cx="7715250" cy="1912273"/>
        </a:xfrm>
        <a:prstGeom prst="upArrowCallou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rtlCol="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600" b="1" kern="1200" noProof="0" dirty="0">
              <a:solidFill>
                <a:srgbClr val="FF0000"/>
              </a:solidFill>
            </a:rPr>
            <a:t>OKOZAT </a:t>
          </a:r>
          <a:r>
            <a:rPr lang="hu-HU" sz="3600" b="0" kern="1200" noProof="0" dirty="0">
              <a:solidFill>
                <a:srgbClr val="FF0000"/>
              </a:solidFill>
            </a:rPr>
            <a:t>(állapot)</a:t>
          </a:r>
        </a:p>
      </dsp:txBody>
      <dsp:txXfrm rot="-10800000">
        <a:off x="0" y="1894512"/>
        <a:ext cx="7715250" cy="671207"/>
      </dsp:txXfrm>
    </dsp:sp>
    <dsp:sp modelId="{A8E0F749-66B2-490B-99E9-CC106B163B16}">
      <dsp:nvSpPr>
        <dsp:cNvPr id="0" name=""/>
        <dsp:cNvSpPr/>
      </dsp:nvSpPr>
      <dsp:spPr>
        <a:xfrm>
          <a:off x="0" y="2534855"/>
          <a:ext cx="7715250" cy="633497"/>
        </a:xfrm>
        <a:prstGeom prst="rect">
          <a:avLst/>
        </a:prstGeom>
        <a:solidFill>
          <a:schemeClr val="accent3">
            <a:tint val="40000"/>
            <a:alpha val="90000"/>
            <a:hueOff val="-2741727"/>
            <a:satOff val="-1431"/>
            <a:lumOff val="123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-2741727"/>
              <a:satOff val="-1431"/>
              <a:lumOff val="12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45720" rIns="256032" bIns="45720" numCol="1" spcCol="1270" rtlCol="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600" b="1" kern="1200" noProof="0" dirty="0"/>
            <a:t>Boldogtalanság</a:t>
          </a:r>
        </a:p>
      </dsp:txBody>
      <dsp:txXfrm>
        <a:off x="0" y="2534855"/>
        <a:ext cx="7715250" cy="633497"/>
      </dsp:txXfrm>
    </dsp:sp>
    <dsp:sp modelId="{A48265CE-F3A3-46DB-9DD2-97590B4DBB84}">
      <dsp:nvSpPr>
        <dsp:cNvPr id="0" name=""/>
        <dsp:cNvSpPr/>
      </dsp:nvSpPr>
      <dsp:spPr>
        <a:xfrm rot="10800000">
          <a:off x="0" y="889"/>
          <a:ext cx="7715250" cy="1912273"/>
        </a:xfrm>
        <a:prstGeom prst="upArrowCallou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rtlCol="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600" b="1" kern="1200" noProof="0" dirty="0">
              <a:solidFill>
                <a:srgbClr val="FF0000"/>
              </a:solidFill>
            </a:rPr>
            <a:t>OK</a:t>
          </a:r>
          <a:r>
            <a:rPr lang="hu-HU" sz="3600" kern="1200" noProof="0" dirty="0">
              <a:solidFill>
                <a:srgbClr val="FF0000"/>
              </a:solidFill>
            </a:rPr>
            <a:t> (mindennek a gyökere)</a:t>
          </a:r>
          <a:endParaRPr lang="hu-HU" sz="2200" kern="1200" noProof="0" dirty="0">
            <a:solidFill>
              <a:srgbClr val="FF0000"/>
            </a:solidFill>
          </a:endParaRPr>
        </a:p>
      </dsp:txBody>
      <dsp:txXfrm rot="-10800000">
        <a:off x="0" y="889"/>
        <a:ext cx="7715250" cy="671207"/>
      </dsp:txXfrm>
    </dsp:sp>
    <dsp:sp modelId="{59FFE57C-E5F2-4FBD-AA4D-8DB27381892F}">
      <dsp:nvSpPr>
        <dsp:cNvPr id="0" name=""/>
        <dsp:cNvSpPr/>
      </dsp:nvSpPr>
      <dsp:spPr>
        <a:xfrm>
          <a:off x="0" y="672097"/>
          <a:ext cx="7715250" cy="571769"/>
        </a:xfrm>
        <a:prstGeom prst="rect">
          <a:avLst/>
        </a:prstGeom>
        <a:solidFill>
          <a:schemeClr val="accent3">
            <a:tint val="40000"/>
            <a:alpha val="90000"/>
            <a:hueOff val="-5483455"/>
            <a:satOff val="-2863"/>
            <a:lumOff val="247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-5483455"/>
              <a:satOff val="-2863"/>
              <a:lumOff val="24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45720" rIns="256032" bIns="45720" numCol="1" spcCol="1270" rtlCol="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600" b="1" kern="1200" noProof="0" dirty="0"/>
            <a:t>Istennel való békétlenség</a:t>
          </a:r>
        </a:p>
      </dsp:txBody>
      <dsp:txXfrm>
        <a:off x="0" y="672097"/>
        <a:ext cx="7715250" cy="5717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52F9F5-2482-4D52-A33E-BE0263F4B0EA}">
      <dsp:nvSpPr>
        <dsp:cNvPr id="0" name=""/>
        <dsp:cNvSpPr/>
      </dsp:nvSpPr>
      <dsp:spPr>
        <a:xfrm>
          <a:off x="0" y="3788135"/>
          <a:ext cx="5838825" cy="1243350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rtlCol="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200" b="1" kern="1200" noProof="0" dirty="0">
              <a:solidFill>
                <a:srgbClr val="FF0000"/>
              </a:solidFill>
            </a:rPr>
            <a:t>OK - OKOZATI Következmény</a:t>
          </a:r>
        </a:p>
      </dsp:txBody>
      <dsp:txXfrm>
        <a:off x="0" y="3788135"/>
        <a:ext cx="5838825" cy="671409"/>
      </dsp:txXfrm>
    </dsp:sp>
    <dsp:sp modelId="{C4F2ADBF-C592-483D-A6FF-5DB9D2A90309}">
      <dsp:nvSpPr>
        <dsp:cNvPr id="0" name=""/>
        <dsp:cNvSpPr/>
      </dsp:nvSpPr>
      <dsp:spPr>
        <a:xfrm>
          <a:off x="0" y="4434677"/>
          <a:ext cx="5838825" cy="571941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40640" rIns="227584" bIns="40640" numCol="1" spcCol="1270" rtlCol="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200" b="1" kern="1200" noProof="0" dirty="0"/>
            <a:t>Emberekkel való békesség</a:t>
          </a:r>
        </a:p>
      </dsp:txBody>
      <dsp:txXfrm>
        <a:off x="0" y="4434677"/>
        <a:ext cx="5838825" cy="571941"/>
      </dsp:txXfrm>
    </dsp:sp>
    <dsp:sp modelId="{80AD606B-F25E-46DF-B405-18F7D2EAE74A}">
      <dsp:nvSpPr>
        <dsp:cNvPr id="0" name=""/>
        <dsp:cNvSpPr/>
      </dsp:nvSpPr>
      <dsp:spPr>
        <a:xfrm rot="10800000">
          <a:off x="0" y="1894512"/>
          <a:ext cx="5838825" cy="1912273"/>
        </a:xfrm>
        <a:prstGeom prst="upArrowCallou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rtlCol="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200" b="1" kern="1200" noProof="0" dirty="0">
              <a:solidFill>
                <a:srgbClr val="FF0000"/>
              </a:solidFill>
            </a:rPr>
            <a:t>OKOZAT </a:t>
          </a:r>
          <a:r>
            <a:rPr lang="hu-HU" sz="3200" b="0" kern="1200" noProof="0" dirty="0">
              <a:solidFill>
                <a:srgbClr val="FF0000"/>
              </a:solidFill>
            </a:rPr>
            <a:t>(állapot)</a:t>
          </a:r>
        </a:p>
      </dsp:txBody>
      <dsp:txXfrm rot="-10800000">
        <a:off x="0" y="1894512"/>
        <a:ext cx="5838825" cy="671207"/>
      </dsp:txXfrm>
    </dsp:sp>
    <dsp:sp modelId="{A8E0F749-66B2-490B-99E9-CC106B163B16}">
      <dsp:nvSpPr>
        <dsp:cNvPr id="0" name=""/>
        <dsp:cNvSpPr/>
      </dsp:nvSpPr>
      <dsp:spPr>
        <a:xfrm>
          <a:off x="0" y="2534855"/>
          <a:ext cx="5838825" cy="633497"/>
        </a:xfrm>
        <a:prstGeom prst="rect">
          <a:avLst/>
        </a:prstGeom>
        <a:solidFill>
          <a:schemeClr val="accent3">
            <a:tint val="40000"/>
            <a:alpha val="90000"/>
            <a:hueOff val="-2741727"/>
            <a:satOff val="-1431"/>
            <a:lumOff val="123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-2741727"/>
              <a:satOff val="-1431"/>
              <a:lumOff val="12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40640" rIns="227584" bIns="40640" numCol="1" spcCol="1270" rtlCol="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200" b="1" kern="1200" noProof="0" dirty="0"/>
            <a:t>Boldogság</a:t>
          </a:r>
        </a:p>
      </dsp:txBody>
      <dsp:txXfrm>
        <a:off x="0" y="2534855"/>
        <a:ext cx="5838825" cy="633497"/>
      </dsp:txXfrm>
    </dsp:sp>
    <dsp:sp modelId="{A48265CE-F3A3-46DB-9DD2-97590B4DBB84}">
      <dsp:nvSpPr>
        <dsp:cNvPr id="0" name=""/>
        <dsp:cNvSpPr/>
      </dsp:nvSpPr>
      <dsp:spPr>
        <a:xfrm rot="10800000">
          <a:off x="0" y="889"/>
          <a:ext cx="5838825" cy="1912273"/>
        </a:xfrm>
        <a:prstGeom prst="upArrowCallou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rtlCol="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200" b="1" kern="1200" noProof="0" dirty="0">
              <a:solidFill>
                <a:srgbClr val="FF0000"/>
              </a:solidFill>
            </a:rPr>
            <a:t>OK</a:t>
          </a:r>
          <a:endParaRPr lang="hu-HU" sz="2000" kern="1200" noProof="0" dirty="0">
            <a:solidFill>
              <a:srgbClr val="FF0000"/>
            </a:solidFill>
          </a:endParaRPr>
        </a:p>
      </dsp:txBody>
      <dsp:txXfrm rot="-10800000">
        <a:off x="0" y="889"/>
        <a:ext cx="5838825" cy="671207"/>
      </dsp:txXfrm>
    </dsp:sp>
    <dsp:sp modelId="{59FFE57C-E5F2-4FBD-AA4D-8DB27381892F}">
      <dsp:nvSpPr>
        <dsp:cNvPr id="0" name=""/>
        <dsp:cNvSpPr/>
      </dsp:nvSpPr>
      <dsp:spPr>
        <a:xfrm>
          <a:off x="0" y="672097"/>
          <a:ext cx="5838825" cy="571769"/>
        </a:xfrm>
        <a:prstGeom prst="rect">
          <a:avLst/>
        </a:prstGeom>
        <a:solidFill>
          <a:schemeClr val="accent3">
            <a:tint val="40000"/>
            <a:alpha val="90000"/>
            <a:hueOff val="-5483455"/>
            <a:satOff val="-2863"/>
            <a:lumOff val="247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-5483455"/>
              <a:satOff val="-2863"/>
              <a:lumOff val="24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40640" rIns="227584" bIns="40640" numCol="1" spcCol="1270" rtlCol="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200" b="1" kern="1200" noProof="0" dirty="0"/>
            <a:t>Istennel való megbékélés</a:t>
          </a:r>
        </a:p>
      </dsp:txBody>
      <dsp:txXfrm>
        <a:off x="0" y="672097"/>
        <a:ext cx="5838825" cy="57176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52F9F5-2482-4D52-A33E-BE0263F4B0EA}">
      <dsp:nvSpPr>
        <dsp:cNvPr id="0" name=""/>
        <dsp:cNvSpPr/>
      </dsp:nvSpPr>
      <dsp:spPr>
        <a:xfrm>
          <a:off x="0" y="3788135"/>
          <a:ext cx="5895974" cy="1243350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rtlCol="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200" b="1" kern="1200" noProof="0" dirty="0">
              <a:solidFill>
                <a:srgbClr val="FF0000"/>
              </a:solidFill>
            </a:rPr>
            <a:t>OK - OKOZATI Következmény</a:t>
          </a:r>
        </a:p>
      </dsp:txBody>
      <dsp:txXfrm>
        <a:off x="0" y="3788135"/>
        <a:ext cx="5895974" cy="671409"/>
      </dsp:txXfrm>
    </dsp:sp>
    <dsp:sp modelId="{C4F2ADBF-C592-483D-A6FF-5DB9D2A90309}">
      <dsp:nvSpPr>
        <dsp:cNvPr id="0" name=""/>
        <dsp:cNvSpPr/>
      </dsp:nvSpPr>
      <dsp:spPr>
        <a:xfrm>
          <a:off x="0" y="4434677"/>
          <a:ext cx="5895974" cy="571941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40640" rIns="227584" bIns="40640" numCol="1" spcCol="1270" rtlCol="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200" b="1" kern="1200" noProof="0" dirty="0"/>
            <a:t>Emberekkel való békétlenség</a:t>
          </a:r>
        </a:p>
      </dsp:txBody>
      <dsp:txXfrm>
        <a:off x="0" y="4434677"/>
        <a:ext cx="5895974" cy="571941"/>
      </dsp:txXfrm>
    </dsp:sp>
    <dsp:sp modelId="{80AD606B-F25E-46DF-B405-18F7D2EAE74A}">
      <dsp:nvSpPr>
        <dsp:cNvPr id="0" name=""/>
        <dsp:cNvSpPr/>
      </dsp:nvSpPr>
      <dsp:spPr>
        <a:xfrm rot="10800000">
          <a:off x="0" y="1894512"/>
          <a:ext cx="5895974" cy="1912273"/>
        </a:xfrm>
        <a:prstGeom prst="upArrowCallou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rtlCol="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200" b="1" kern="1200" noProof="0" dirty="0">
              <a:solidFill>
                <a:srgbClr val="FF0000"/>
              </a:solidFill>
            </a:rPr>
            <a:t>OKOZAT </a:t>
          </a:r>
          <a:r>
            <a:rPr lang="hu-HU" sz="3200" b="0" kern="1200" noProof="0" dirty="0">
              <a:solidFill>
                <a:srgbClr val="FF0000"/>
              </a:solidFill>
            </a:rPr>
            <a:t>(állapot)</a:t>
          </a:r>
        </a:p>
      </dsp:txBody>
      <dsp:txXfrm rot="-10800000">
        <a:off x="0" y="1894512"/>
        <a:ext cx="5895974" cy="671207"/>
      </dsp:txXfrm>
    </dsp:sp>
    <dsp:sp modelId="{A8E0F749-66B2-490B-99E9-CC106B163B16}">
      <dsp:nvSpPr>
        <dsp:cNvPr id="0" name=""/>
        <dsp:cNvSpPr/>
      </dsp:nvSpPr>
      <dsp:spPr>
        <a:xfrm>
          <a:off x="0" y="2534855"/>
          <a:ext cx="5895974" cy="633497"/>
        </a:xfrm>
        <a:prstGeom prst="rect">
          <a:avLst/>
        </a:prstGeom>
        <a:solidFill>
          <a:schemeClr val="accent3">
            <a:tint val="40000"/>
            <a:alpha val="90000"/>
            <a:hueOff val="-2741727"/>
            <a:satOff val="-1431"/>
            <a:lumOff val="123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-2741727"/>
              <a:satOff val="-1431"/>
              <a:lumOff val="12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40640" rIns="227584" bIns="40640" numCol="1" spcCol="1270" rtlCol="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200" b="1" kern="1200" noProof="0" dirty="0"/>
            <a:t>Boldogtalanság</a:t>
          </a:r>
        </a:p>
      </dsp:txBody>
      <dsp:txXfrm>
        <a:off x="0" y="2534855"/>
        <a:ext cx="5895974" cy="633497"/>
      </dsp:txXfrm>
    </dsp:sp>
    <dsp:sp modelId="{A48265CE-F3A3-46DB-9DD2-97590B4DBB84}">
      <dsp:nvSpPr>
        <dsp:cNvPr id="0" name=""/>
        <dsp:cNvSpPr/>
      </dsp:nvSpPr>
      <dsp:spPr>
        <a:xfrm rot="10800000">
          <a:off x="0" y="889"/>
          <a:ext cx="5895974" cy="1912273"/>
        </a:xfrm>
        <a:prstGeom prst="upArrowCallou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rtlCol="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200" b="1" kern="1200" noProof="0" dirty="0">
              <a:solidFill>
                <a:srgbClr val="FF0000"/>
              </a:solidFill>
            </a:rPr>
            <a:t>OK</a:t>
          </a:r>
          <a:r>
            <a:rPr lang="hu-HU" sz="3200" kern="1200" noProof="0" dirty="0">
              <a:solidFill>
                <a:srgbClr val="FF0000"/>
              </a:solidFill>
            </a:rPr>
            <a:t> (mindennek a gyökere)</a:t>
          </a:r>
          <a:endParaRPr lang="hu-HU" sz="2000" kern="1200" noProof="0" dirty="0">
            <a:solidFill>
              <a:srgbClr val="FF0000"/>
            </a:solidFill>
          </a:endParaRPr>
        </a:p>
      </dsp:txBody>
      <dsp:txXfrm rot="-10800000">
        <a:off x="0" y="889"/>
        <a:ext cx="5895974" cy="671207"/>
      </dsp:txXfrm>
    </dsp:sp>
    <dsp:sp modelId="{59FFE57C-E5F2-4FBD-AA4D-8DB27381892F}">
      <dsp:nvSpPr>
        <dsp:cNvPr id="0" name=""/>
        <dsp:cNvSpPr/>
      </dsp:nvSpPr>
      <dsp:spPr>
        <a:xfrm>
          <a:off x="0" y="672097"/>
          <a:ext cx="5895974" cy="571769"/>
        </a:xfrm>
        <a:prstGeom prst="rect">
          <a:avLst/>
        </a:prstGeom>
        <a:solidFill>
          <a:schemeClr val="accent3">
            <a:tint val="40000"/>
            <a:alpha val="90000"/>
            <a:hueOff val="-5483455"/>
            <a:satOff val="-2863"/>
            <a:lumOff val="247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-5483455"/>
              <a:satOff val="-2863"/>
              <a:lumOff val="24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40640" rIns="227584" bIns="40640" numCol="1" spcCol="1270" rtlCol="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200" b="1" kern="1200" noProof="0" dirty="0"/>
            <a:t>Istennel való békétlenség</a:t>
          </a:r>
        </a:p>
      </dsp:txBody>
      <dsp:txXfrm>
        <a:off x="0" y="672097"/>
        <a:ext cx="5895974" cy="5717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518A31B-020B-4730-A21B-4E16F8A0F465}" type="datetime1">
              <a:rPr lang="hu-HU" smtClean="0"/>
              <a:t>2022. 02. 27.</a:t>
            </a:fld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828588A-5C4E-401A-AECC-B6F63A9DE965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u-HU" noProof="0" dirty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70A97D0-2695-4CC5-AFDE-D1AF124BD7DA}" type="datetime1">
              <a:rPr lang="hu-HU" noProof="0" smtClean="0"/>
              <a:t>2022. 02. 27.</a:t>
            </a:fld>
            <a:endParaRPr lang="hu-HU" noProof="0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u-HU" noProof="0" dirty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u-HU" noProof="0" dirty="0"/>
              <a:t>Mintaszöveg szerkesztése</a:t>
            </a:r>
          </a:p>
          <a:p>
            <a:pPr lvl="1" rtl="0"/>
            <a:r>
              <a:rPr lang="hu-HU" noProof="0" dirty="0"/>
              <a:t>Második szint</a:t>
            </a:r>
          </a:p>
          <a:p>
            <a:pPr lvl="2" rtl="0"/>
            <a:r>
              <a:rPr lang="hu-HU" noProof="0" dirty="0"/>
              <a:t>Harmadik szint</a:t>
            </a:r>
          </a:p>
          <a:p>
            <a:pPr lvl="3" rtl="0"/>
            <a:r>
              <a:rPr lang="hu-HU" noProof="0" dirty="0"/>
              <a:t>Negyedik szint</a:t>
            </a:r>
          </a:p>
          <a:p>
            <a:pPr lvl="4" rtl="0"/>
            <a:r>
              <a:rPr lang="hu-HU" noProof="0" dirty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7542409-6A04-4DC6-AC3A-D3758287A8F2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7542409-6A04-4DC6-AC3A-D3758287A8F2}" type="slidenum">
              <a:rPr lang="hu-HU" smtClean="0"/>
              <a:t>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hu-HU" smtClean="0"/>
              <a:t>10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13727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5D449-B875-4B8D-8E66-224D27E54C9A}" type="slidenum">
              <a:rPr lang="hu-HU" smtClean="0">
                <a:solidFill>
                  <a:prstClr val="black"/>
                </a:solidFill>
                <a:latin typeface="Franklin Gothic Medium"/>
              </a:rPr>
              <a:pPr/>
              <a:t>11</a:t>
            </a:fld>
            <a:endParaRPr lang="hu-HU" dirty="0">
              <a:solidFill>
                <a:prstClr val="black"/>
              </a:solidFill>
              <a:latin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28780146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hu-HU" smtClean="0"/>
              <a:t>12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29021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hu-HU" smtClean="0"/>
              <a:t>13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865276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hu-HU" smtClean="0"/>
              <a:t>14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435369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hu-HU" smtClean="0"/>
              <a:t>15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061467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hu-HU" smtClean="0"/>
              <a:t>16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771641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hu-HU" smtClean="0"/>
              <a:t>17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45509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hu-HU" smtClean="0"/>
              <a:t>2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62182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hu-HU" smtClean="0"/>
              <a:t>3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39574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hu-HU" smtClean="0"/>
              <a:t>4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93642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hu-HU" smtClean="0"/>
              <a:t>5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36323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hu-HU" smtClean="0"/>
              <a:t>6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05670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5D449-B875-4B8D-8E66-224D27E54C9A}" type="slidenum">
              <a:rPr lang="hu-HU" smtClean="0">
                <a:solidFill>
                  <a:prstClr val="black"/>
                </a:solidFill>
                <a:latin typeface="Franklin Gothic Medium"/>
              </a:rPr>
              <a:pPr/>
              <a:t>7</a:t>
            </a:fld>
            <a:endParaRPr lang="hu-HU" dirty="0">
              <a:solidFill>
                <a:prstClr val="black"/>
              </a:solidFill>
              <a:latin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2897357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5D449-B875-4B8D-8E66-224D27E54C9A}" type="slidenum">
              <a:rPr lang="hu-HU" smtClean="0">
                <a:solidFill>
                  <a:prstClr val="black"/>
                </a:solidFill>
                <a:latin typeface="Franklin Gothic Medium"/>
              </a:rPr>
              <a:pPr/>
              <a:t>8</a:t>
            </a:fld>
            <a:endParaRPr lang="hu-HU" dirty="0">
              <a:solidFill>
                <a:prstClr val="black"/>
              </a:solidFill>
              <a:latin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26206427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7542409-6A04-4DC6-AC3A-D3758287A8F2}" type="slidenum">
              <a:rPr lang="hu-HU" smtClean="0"/>
              <a:t>9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60342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u-HU" noProof="0"/>
              <a:t>Alcím mintájának szerkesztése</a:t>
            </a:r>
            <a:endParaRPr lang="hu-HU" noProof="0" dirty="0"/>
          </a:p>
        </p:txBody>
      </p:sp>
      <p:pic>
        <p:nvPicPr>
          <p:cNvPr id="8" name="Kép 7" descr="Fehér felhőpárnák a kék é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pic>
        <p:nvPicPr>
          <p:cNvPr id="10" name="Kép 9" descr="Növénypalánta közelkép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Kép 10" descr="Hullámok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3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hu-HU" noProof="0" smtClean="0"/>
              <a:t>‹#›</a:t>
            </a:fld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FBC129-3297-490E-85E9-09FFFBB64853}" type="datetime1">
              <a:rPr lang="hu-HU" noProof="0" smtClean="0"/>
              <a:t>2022. 02. 27.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hu-HU" noProof="0" dirty="0"/>
              <a:t>Élőláb beszúrása</a:t>
            </a:r>
          </a:p>
        </p:txBody>
      </p:sp>
    </p:spTree>
    <p:extLst>
      <p:ext uri="{BB962C8B-B14F-4D97-AF65-F5344CB8AC3E}">
        <p14:creationId xmlns:p14="http://schemas.microsoft.com/office/powerpoint/2010/main" val="7207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hu-HU" noProof="0" smtClean="0"/>
              <a:t>‹#›</a:t>
            </a:fld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14480E3-4A7D-406C-B9B6-265F1EC57032}" type="datetime1">
              <a:rPr lang="hu-HU" noProof="0" smtClean="0"/>
              <a:t>2022. 02. 27.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hu-HU" noProof="0" dirty="0"/>
              <a:t>Élőláb beszúrása</a:t>
            </a:r>
          </a:p>
        </p:txBody>
      </p:sp>
    </p:spTree>
    <p:extLst>
      <p:ext uri="{BB962C8B-B14F-4D97-AF65-F5344CB8AC3E}">
        <p14:creationId xmlns:p14="http://schemas.microsoft.com/office/powerpoint/2010/main" val="102101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Pr>
        <a:gradFill flip="none" rotWithShape="1">
          <a:gsLst>
            <a:gs pos="0">
              <a:srgbClr val="D9D9D9"/>
            </a:gs>
            <a:gs pos="100000">
              <a:schemeClr val="bg1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26225" y="1828800"/>
            <a:ext cx="4098175" cy="3177380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5400">
                <a:solidFill>
                  <a:schemeClr val="accent1"/>
                </a:solidFill>
              </a:defRPr>
            </a:lvl1pPr>
          </a:lstStyle>
          <a:p>
            <a:pPr rtl="0"/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26225" y="5181600"/>
            <a:ext cx="4098175" cy="685800"/>
          </a:xfrm>
        </p:spPr>
        <p:txBody>
          <a:bodyPr rtlCol="0"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u-HU"/>
              <a:t>Alcím mintájának szerkesztése</a:t>
            </a:r>
            <a:endParaRPr lang="hu-HU" dirty="0"/>
          </a:p>
        </p:txBody>
      </p:sp>
      <p:pic>
        <p:nvPicPr>
          <p:cNvPr id="7" name="Kép 6" descr="EKG-görb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8688" y="-1"/>
            <a:ext cx="700013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4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A79E988-6BB1-459B-9B44-316980D0C80F}" type="datetime1">
              <a:rPr lang="hu-HU" smtClean="0">
                <a:solidFill>
                  <a:prstClr val="black"/>
                </a:solidFill>
              </a:rPr>
              <a:pPr/>
              <a:t>2022. 02. 27.</a:t>
            </a:fld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E31375A4-56A4-47D6-9801-1991572033F7}" type="slidenum">
              <a:rPr lang="hu-HU" smtClean="0">
                <a:solidFill>
                  <a:prstClr val="black"/>
                </a:solidFill>
              </a:rPr>
              <a:pPr/>
              <a:t>‹#›</a:t>
            </a:fld>
            <a:endParaRPr lang="hu-H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95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zakaszfejléc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 descr="Téglalap"/>
          <p:cNvSpPr/>
          <p:nvPr/>
        </p:nvSpPr>
        <p:spPr>
          <a:xfrm>
            <a:off x="265112" y="228600"/>
            <a:ext cx="11658600" cy="6400800"/>
          </a:xfrm>
          <a:prstGeom prst="rect">
            <a:avLst/>
          </a:prstGeom>
          <a:noFill/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prstClr val="white"/>
              </a:solidFill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6800" y="1828800"/>
            <a:ext cx="7772400" cy="3177380"/>
          </a:xfrm>
        </p:spPr>
        <p:txBody>
          <a:bodyPr rtlCol="0" anchor="b">
            <a:normAutofit/>
          </a:bodyPr>
          <a:lstStyle>
            <a:lvl1pPr>
              <a:lnSpc>
                <a:spcPct val="80000"/>
              </a:lnSpc>
              <a:defRPr sz="5400"/>
            </a:lvl1pPr>
          </a:lstStyle>
          <a:p>
            <a:pPr rtl="0"/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066800" y="5181600"/>
            <a:ext cx="7772400" cy="685800"/>
          </a:xfrm>
        </p:spPr>
        <p:txBody>
          <a:bodyPr rtlCol="0">
            <a:normAutofit/>
          </a:bodyPr>
          <a:lstStyle>
            <a:lvl1pPr marL="0" indent="0"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82184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ét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066800" y="1825624"/>
            <a:ext cx="4800600" cy="4575175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324600" y="1825624"/>
            <a:ext cx="4800600" cy="4575175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2896FD7-F6CA-457B-8C3F-8219A072D5C2}" type="datetime1">
              <a:rPr lang="hu-HU" smtClean="0">
                <a:solidFill>
                  <a:prstClr val="black"/>
                </a:solidFill>
              </a:rPr>
              <a:pPr/>
              <a:t>2022. 02. 27.</a:t>
            </a:fld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E31375A4-56A4-47D6-9801-1991572033F7}" type="slidenum">
              <a:rPr lang="hu-HU" smtClean="0">
                <a:solidFill>
                  <a:prstClr val="black"/>
                </a:solidFill>
              </a:rPr>
              <a:pPr/>
              <a:t>‹#›</a:t>
            </a:fld>
            <a:endParaRPr lang="hu-H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65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066800" y="1828799"/>
            <a:ext cx="4800600" cy="762000"/>
          </a:xfrm>
        </p:spPr>
        <p:txBody>
          <a:bodyPr rtlCol="0" anchor="ctr">
            <a:noAutofit/>
          </a:bodyPr>
          <a:lstStyle>
            <a:lvl1pPr marL="0" indent="0">
              <a:buNone/>
              <a:defRPr sz="2400" b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066800" y="2590799"/>
            <a:ext cx="4800600" cy="381003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324600" y="1828799"/>
            <a:ext cx="4800600" cy="762000"/>
          </a:xfrm>
        </p:spPr>
        <p:txBody>
          <a:bodyPr rtlCol="0" anchor="ctr">
            <a:noAutofit/>
          </a:bodyPr>
          <a:lstStyle>
            <a:lvl1pPr marL="0" indent="0">
              <a:buNone/>
              <a:defRPr sz="2400" b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324600" y="2590799"/>
            <a:ext cx="4800600" cy="381003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59CA4BE-1A13-49A5-A379-2DCBC989C0C8}" type="datetime1">
              <a:rPr lang="hu-HU" smtClean="0">
                <a:solidFill>
                  <a:prstClr val="black"/>
                </a:solidFill>
              </a:rPr>
              <a:pPr/>
              <a:t>2022. 02. 27.</a:t>
            </a:fld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E31375A4-56A4-47D6-9801-1991572033F7}" type="slidenum">
              <a:rPr lang="hu-HU" smtClean="0">
                <a:solidFill>
                  <a:prstClr val="black"/>
                </a:solidFill>
              </a:rPr>
              <a:pPr/>
              <a:t>‹#›</a:t>
            </a:fld>
            <a:endParaRPr lang="hu-H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51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8CB2711-7BB3-40E8-9884-A7CDF5DDACF9}" type="datetime1">
              <a:rPr lang="hu-HU" smtClean="0">
                <a:solidFill>
                  <a:prstClr val="black"/>
                </a:solidFill>
              </a:rPr>
              <a:pPr/>
              <a:t>2022. 02. 27.</a:t>
            </a:fld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E31375A4-56A4-47D6-9801-1991572033F7}" type="slidenum">
              <a:rPr lang="hu-HU" smtClean="0">
                <a:solidFill>
                  <a:prstClr val="black"/>
                </a:solidFill>
              </a:rPr>
              <a:pPr/>
              <a:t>‹#›</a:t>
            </a:fld>
            <a:endParaRPr lang="hu-H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58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898819F-B064-4D7D-9A2A-4698ECE8CBC5}" type="datetime1">
              <a:rPr lang="hu-HU" smtClean="0">
                <a:solidFill>
                  <a:prstClr val="black"/>
                </a:solidFill>
              </a:rPr>
              <a:pPr/>
              <a:t>2022. 02. 27.</a:t>
            </a:fld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E31375A4-56A4-47D6-9801-1991572033F7}" type="slidenum">
              <a:rPr lang="hu-HU" smtClean="0">
                <a:solidFill>
                  <a:prstClr val="black"/>
                </a:solidFill>
              </a:rPr>
              <a:pPr/>
              <a:t>‹#›</a:t>
            </a:fld>
            <a:endParaRPr lang="hu-H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46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 descr="Téglalap"/>
          <p:cNvSpPr/>
          <p:nvPr/>
        </p:nvSpPr>
        <p:spPr>
          <a:xfrm>
            <a:off x="7008812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prstClr val="white"/>
              </a:solidFill>
            </a:endParaRPr>
          </a:p>
        </p:txBody>
      </p:sp>
      <p:sp>
        <p:nvSpPr>
          <p:cNvPr id="9" name="Téglalap 8" descr="Téglalap"/>
          <p:cNvSpPr/>
          <p:nvPr/>
        </p:nvSpPr>
        <p:spPr>
          <a:xfrm>
            <a:off x="7255668" y="228600"/>
            <a:ext cx="4686300" cy="6400800"/>
          </a:xfrm>
          <a:prstGeom prst="rect">
            <a:avLst/>
          </a:prstGeom>
          <a:noFill/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prstClr val="white"/>
              </a:solidFill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632700" y="3200400"/>
            <a:ext cx="3932237" cy="1752600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09600" y="457201"/>
            <a:ext cx="5943600" cy="5943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7632699" y="5029200"/>
            <a:ext cx="3932237" cy="1371600"/>
          </a:xfrm>
        </p:spPr>
        <p:txBody>
          <a:bodyPr rtlCol="0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7352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hu-HU" noProof="0" smtClean="0"/>
              <a:t>‹#›</a:t>
            </a:fld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AB165FA-A1BA-4E17-8B3B-60B3017D3273}" type="datetime1">
              <a:rPr lang="hu-HU" noProof="0" smtClean="0"/>
              <a:t>2022. 02. 27.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hu-HU" noProof="0" dirty="0"/>
              <a:t>Élőláb beszúrása</a:t>
            </a:r>
          </a:p>
        </p:txBody>
      </p:sp>
    </p:spTree>
    <p:extLst>
      <p:ext uri="{BB962C8B-B14F-4D97-AF65-F5344CB8AC3E}">
        <p14:creationId xmlns:p14="http://schemas.microsoft.com/office/powerpoint/2010/main" val="34051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 descr="Téglalap"/>
          <p:cNvSpPr/>
          <p:nvPr/>
        </p:nvSpPr>
        <p:spPr>
          <a:xfrm>
            <a:off x="7008812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prstClr val="white"/>
              </a:solidFill>
            </a:endParaRPr>
          </a:p>
        </p:txBody>
      </p:sp>
      <p:sp>
        <p:nvSpPr>
          <p:cNvPr id="9" name="Téglalap 8" descr="Téglalap"/>
          <p:cNvSpPr/>
          <p:nvPr/>
        </p:nvSpPr>
        <p:spPr>
          <a:xfrm>
            <a:off x="7255668" y="228600"/>
            <a:ext cx="4686300" cy="6400800"/>
          </a:xfrm>
          <a:prstGeom prst="rect">
            <a:avLst/>
          </a:prstGeom>
          <a:noFill/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prstClr val="white"/>
              </a:solidFill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635240" y="3200400"/>
            <a:ext cx="3932237" cy="1752600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Kép helye 2" descr="Üres helyőrző kép hozzáadásához. Kattintson a helyőrzőre, és jelölje ki a hozzáadni kívánt képet."/>
          <p:cNvSpPr>
            <a:spLocks noGrp="1"/>
          </p:cNvSpPr>
          <p:nvPr>
            <p:ph type="pic" idx="1"/>
          </p:nvPr>
        </p:nvSpPr>
        <p:spPr>
          <a:xfrm>
            <a:off x="1" y="0"/>
            <a:ext cx="7008810" cy="6857999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7635240" y="5029200"/>
            <a:ext cx="3932237" cy="1374648"/>
          </a:xfrm>
        </p:spPr>
        <p:txBody>
          <a:bodyPr rtlCol="0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30858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D7646F2-C2F9-439D-8523-EC887DF1A8C4}" type="datetime1">
              <a:rPr lang="hu-HU" smtClean="0">
                <a:solidFill>
                  <a:prstClr val="black"/>
                </a:solidFill>
              </a:rPr>
              <a:pPr/>
              <a:t>2022. 02. 27.</a:t>
            </a:fld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E31375A4-56A4-47D6-9801-1991572033F7}" type="slidenum">
              <a:rPr lang="hu-HU" smtClean="0">
                <a:solidFill>
                  <a:prstClr val="black"/>
                </a:solidFill>
              </a:rPr>
              <a:pPr/>
              <a:t>‹#›</a:t>
            </a:fld>
            <a:endParaRPr lang="hu-H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17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 descr="Téglalap"/>
          <p:cNvSpPr/>
          <p:nvPr/>
        </p:nvSpPr>
        <p:spPr>
          <a:xfrm>
            <a:off x="9982200" y="0"/>
            <a:ext cx="22098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prstClr val="white"/>
              </a:solidFill>
            </a:endParaRPr>
          </a:p>
        </p:txBody>
      </p:sp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10058399" y="457201"/>
            <a:ext cx="2057401" cy="5943600"/>
          </a:xfrm>
        </p:spPr>
        <p:txBody>
          <a:bodyPr vert="eaVert" rtlCol="0"/>
          <a:lstStyle/>
          <a:p>
            <a:pPr rtl="0"/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9067800" cy="5943599"/>
          </a:xfrm>
        </p:spPr>
        <p:txBody>
          <a:bodyPr vert="eaVert" rtlCol="0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64BF781-822D-49D6-A2D4-3091D75D3554}" type="datetime1">
              <a:rPr lang="hu-HU" smtClean="0">
                <a:solidFill>
                  <a:prstClr val="black"/>
                </a:solidFill>
              </a:rPr>
              <a:pPr/>
              <a:t>2022. 02. 27.</a:t>
            </a:fld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E31375A4-56A4-47D6-9801-1991572033F7}" type="slidenum">
              <a:rPr lang="hu-HU" smtClean="0">
                <a:solidFill>
                  <a:prstClr val="black"/>
                </a:solidFill>
              </a:rPr>
              <a:pPr/>
              <a:t>‹#›</a:t>
            </a:fld>
            <a:endParaRPr lang="hu-H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42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rtlCol="0"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pic>
        <p:nvPicPr>
          <p:cNvPr id="11" name="Kép 10" descr="Zöld növények közelkép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  <p:pic>
        <p:nvPicPr>
          <p:cNvPr id="9" name="Kép 8" descr="Hullámok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ét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hu-HU" noProof="0" smtClean="0"/>
              <a:t>‹#›</a:t>
            </a:fld>
            <a:endParaRPr lang="hu-HU" noProof="0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AC18CF-0006-448F-BEB2-B66505698739}" type="datetime1">
              <a:rPr lang="hu-HU" noProof="0" smtClean="0"/>
              <a:t>2022. 02. 27.</a:t>
            </a:fld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hu-HU" noProof="0" dirty="0"/>
              <a:t>Élőláb beszúrása</a:t>
            </a:r>
          </a:p>
        </p:txBody>
      </p:sp>
    </p:spTree>
    <p:extLst>
      <p:ext uri="{BB962C8B-B14F-4D97-AF65-F5344CB8AC3E}">
        <p14:creationId xmlns:p14="http://schemas.microsoft.com/office/powerpoint/2010/main" val="27816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409699" y="2434147"/>
            <a:ext cx="4608576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434147"/>
            <a:ext cx="4610100" cy="3811271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hu-HU" noProof="0" smtClean="0"/>
              <a:t>‹#›</a:t>
            </a:fld>
            <a:endParaRPr lang="hu-HU" noProof="0" dirty="0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6AB8D3C-AB1F-46EE-99F7-0BD6C4A3B842}" type="datetime1">
              <a:rPr lang="hu-HU" noProof="0" smtClean="0"/>
              <a:t>2022. 02. 27.</a:t>
            </a:fld>
            <a:endParaRPr lang="hu-HU" noProof="0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hu-HU" noProof="0" dirty="0"/>
              <a:t>Élőláb beszúrása</a:t>
            </a:r>
          </a:p>
        </p:txBody>
      </p:sp>
    </p:spTree>
    <p:extLst>
      <p:ext uri="{BB962C8B-B14F-4D97-AF65-F5344CB8AC3E}">
        <p14:creationId xmlns:p14="http://schemas.microsoft.com/office/powerpoint/2010/main" val="282718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hu-HU" noProof="0" smtClean="0"/>
              <a:t>‹#›</a:t>
            </a:fld>
            <a:endParaRPr lang="hu-HU" noProof="0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46A02CC-EB3F-46FF-90B2-E3BD70AFC743}" type="datetime1">
              <a:rPr lang="hu-HU" noProof="0" smtClean="0"/>
              <a:t>2022. 02. 27.</a:t>
            </a:fld>
            <a:endParaRPr lang="hu-HU" noProof="0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hu-HU" noProof="0" dirty="0"/>
              <a:t>Élőláb beszúrása</a:t>
            </a:r>
          </a:p>
        </p:txBody>
      </p:sp>
    </p:spTree>
    <p:extLst>
      <p:ext uri="{BB962C8B-B14F-4D97-AF65-F5344CB8AC3E}">
        <p14:creationId xmlns:p14="http://schemas.microsoft.com/office/powerpoint/2010/main" val="246587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hu-HU" noProof="0" smtClean="0"/>
              <a:t>‹#›</a:t>
            </a:fld>
            <a:endParaRPr lang="hu-HU" noProof="0" dirty="0"/>
          </a:p>
        </p:txBody>
      </p:sp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F1182B0-5568-4C46-A935-07C0900DB08B}" type="datetime1">
              <a:rPr lang="hu-HU" noProof="0" smtClean="0"/>
              <a:t>2022. 02. 27.</a:t>
            </a:fld>
            <a:endParaRPr lang="hu-HU" noProof="0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hu-HU" noProof="0" dirty="0"/>
              <a:t>Élőláb beszúrása</a:t>
            </a:r>
          </a:p>
        </p:txBody>
      </p:sp>
    </p:spTree>
    <p:extLst>
      <p:ext uri="{BB962C8B-B14F-4D97-AF65-F5344CB8AC3E}">
        <p14:creationId xmlns:p14="http://schemas.microsoft.com/office/powerpoint/2010/main" val="11073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82434" y="919616"/>
            <a:ext cx="4155622" cy="253288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 rtlCol="0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682434" y="3502152"/>
            <a:ext cx="4155622" cy="2479548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hu-HU" noProof="0" smtClean="0"/>
              <a:t>‹#›</a:t>
            </a:fld>
            <a:endParaRPr lang="hu-HU" noProof="0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7089B39-B261-4376-A298-27AF7EC6C928}" type="datetime1">
              <a:rPr lang="hu-HU" noProof="0" smtClean="0"/>
              <a:t>2022. 02. 27.</a:t>
            </a:fld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hu-HU" noProof="0" dirty="0"/>
              <a:t>Élőláb beszúrása</a:t>
            </a:r>
          </a:p>
        </p:txBody>
      </p:sp>
    </p:spTree>
    <p:extLst>
      <p:ext uri="{BB962C8B-B14F-4D97-AF65-F5344CB8AC3E}">
        <p14:creationId xmlns:p14="http://schemas.microsoft.com/office/powerpoint/2010/main" val="30235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82435" y="919616"/>
            <a:ext cx="4155622" cy="253288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Kép helye 2" descr="Üres helyőrző kép hozzáadásához. Kattintson a helyőrzőre, és jelölje ki a hozzáadni kívánt képet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682435" y="3502152"/>
            <a:ext cx="4155622" cy="2479547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hu-HU" noProof="0" smtClean="0"/>
              <a:t>‹#›</a:t>
            </a:fld>
            <a:endParaRPr lang="hu-HU" noProof="0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60942C5-B0C9-4B82-8864-98AA4A27F206}" type="datetime1">
              <a:rPr lang="hu-HU" noProof="0" smtClean="0"/>
              <a:t>2022. 02. 27.</a:t>
            </a:fld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hu-HU" noProof="0" dirty="0"/>
              <a:t>Élőláb beszúrása</a:t>
            </a:r>
          </a:p>
        </p:txBody>
      </p:sp>
    </p:spTree>
    <p:extLst>
      <p:ext uri="{BB962C8B-B14F-4D97-AF65-F5344CB8AC3E}">
        <p14:creationId xmlns:p14="http://schemas.microsoft.com/office/powerpoint/2010/main" val="21642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9"/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11" name="Téglalap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hu-HU" noProof="0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u-HU" noProof="0" dirty="0"/>
              <a:t>Mintaszöveg szerkesztése</a:t>
            </a:r>
          </a:p>
          <a:p>
            <a:pPr lvl="1" rtl="0"/>
            <a:r>
              <a:rPr lang="hu-HU" noProof="0" dirty="0"/>
              <a:t>Második szint</a:t>
            </a:r>
          </a:p>
          <a:p>
            <a:pPr lvl="2" rtl="0"/>
            <a:r>
              <a:rPr lang="hu-HU" noProof="0" dirty="0"/>
              <a:t>Harmadik szint</a:t>
            </a:r>
          </a:p>
          <a:p>
            <a:pPr lvl="3" rtl="0"/>
            <a:r>
              <a:rPr lang="hu-HU" noProof="0" dirty="0"/>
              <a:t>Negyedik szint</a:t>
            </a:r>
          </a:p>
          <a:p>
            <a:pPr lvl="4" rtl="0"/>
            <a:r>
              <a:rPr lang="hu-HU" noProof="0" dirty="0"/>
              <a:t>Ötödik szint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9CD8D479-8942-46E8-A226-A4E01F7A105C}" type="slidenum">
              <a:rPr lang="hu-HU" noProof="0" smtClean="0"/>
              <a:pPr/>
              <a:t>‹#›</a:t>
            </a:fld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8F8DD3DA-C9AD-49E7-9BF4-2A59343B1F35}" type="datetime1">
              <a:rPr lang="hu-HU" noProof="0" smtClean="0"/>
              <a:t>2022. 02. 27.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hu-HU" noProof="0" dirty="0"/>
              <a:t>Élőláb beszúrása</a:t>
            </a:r>
          </a:p>
        </p:txBody>
      </p:sp>
    </p:spTree>
    <p:extLst>
      <p:ext uri="{BB962C8B-B14F-4D97-AF65-F5344CB8AC3E}">
        <p14:creationId xmlns:p14="http://schemas.microsoft.com/office/powerpoint/2010/main" val="28660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9D9D9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örös sáv" descr="Vörös sáv"/>
          <p:cNvSpPr/>
          <p:nvPr/>
        </p:nvSpPr>
        <p:spPr>
          <a:xfrm>
            <a:off x="1" y="1"/>
            <a:ext cx="12188824" cy="1524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prstClr val="white"/>
              </a:solidFill>
            </a:endParaRPr>
          </a:p>
        </p:txBody>
      </p:sp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1066800" y="99220"/>
            <a:ext cx="10058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hu-HU" dirty="0"/>
              <a:t>Mintacím stílusának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9144000" cy="4572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u-HU" dirty="0"/>
              <a:t>Mintaszöveg szerkesztése</a:t>
            </a:r>
          </a:p>
          <a:p>
            <a:pPr lvl="1" rtl="0"/>
            <a:r>
              <a:rPr lang="hu-HU" dirty="0"/>
              <a:t>Második szint</a:t>
            </a:r>
          </a:p>
          <a:p>
            <a:pPr lvl="2" rtl="0"/>
            <a:r>
              <a:rPr lang="hu-HU" dirty="0"/>
              <a:t>Harmadik szint</a:t>
            </a:r>
          </a:p>
          <a:p>
            <a:pPr lvl="3" rtl="0"/>
            <a:r>
              <a:rPr lang="hu-HU" dirty="0"/>
              <a:t>Negyedik szint</a:t>
            </a:r>
          </a:p>
          <a:p>
            <a:pPr lvl="4" rtl="0"/>
            <a:r>
              <a:rPr lang="hu-HU" dirty="0"/>
              <a:t>Ötödik szint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1066800" y="6481760"/>
            <a:ext cx="7848600" cy="239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9067800" y="6465885"/>
            <a:ext cx="1066800" cy="239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1B3507F7-055A-473E-A4C1-54D7710B5FDA}" type="datetime1">
              <a:rPr lang="hu-HU" smtClean="0">
                <a:solidFill>
                  <a:prstClr val="black"/>
                </a:solidFill>
              </a:rPr>
              <a:pPr/>
              <a:t>2022. 02. 27.</a:t>
            </a:fld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10287000" y="6481760"/>
            <a:ext cx="838200" cy="239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 lang="hu-HU" smtClean="0">
                <a:solidFill>
                  <a:prstClr val="black"/>
                </a:solidFill>
              </a:rPr>
              <a:pPr/>
              <a:t>‹#›</a:t>
            </a:fld>
            <a:endParaRPr lang="hu-H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009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868680" indent="-182563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05156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234440" indent="-18288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417320" indent="-18288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600200" indent="-18288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83080" indent="-18288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4"/><Relationship Id="rId7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microsoft.com/office/2007/relationships/media" Target="../media/media3.mp4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600200" y="2867305"/>
            <a:ext cx="4997897" cy="2387600"/>
          </a:xfrm>
        </p:spPr>
        <p:txBody>
          <a:bodyPr rtlCol="0">
            <a:noAutofit/>
          </a:bodyPr>
          <a:lstStyle/>
          <a:p>
            <a:pPr algn="ctr">
              <a:lnSpc>
                <a:spcPts val="6300"/>
              </a:lnSpc>
            </a:pPr>
            <a:r>
              <a:rPr lang="hu-H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</a:t>
            </a:r>
            <a:r>
              <a:rPr lang="hu-HU" sz="44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hu-H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Boldogok, akik békét teremtenek, mert ők Isten fiainak neveztetnek.” </a:t>
            </a:r>
            <a:br>
              <a:rPr lang="hu-HU" sz="4400" b="1" dirty="0"/>
            </a:br>
            <a:r>
              <a:rPr lang="hu-HU" sz="4400" dirty="0" err="1"/>
              <a:t>Mt</a:t>
            </a:r>
            <a:r>
              <a:rPr lang="hu-HU" sz="4400" dirty="0"/>
              <a:t> 5,9</a:t>
            </a:r>
          </a:p>
        </p:txBody>
      </p:sp>
    </p:spTree>
    <p:extLst>
      <p:ext uri="{BB962C8B-B14F-4D97-AF65-F5344CB8AC3E}">
        <p14:creationId xmlns:p14="http://schemas.microsoft.com/office/powerpoint/2010/main" val="42615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342900"/>
            <a:ext cx="12192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hu-H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hu-HU" sz="4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hu-H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Mert tetszett az egész Teljességnek, hogy benne lakjék, </a:t>
            </a:r>
            <a:r>
              <a:rPr lang="hu-HU" sz="4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hu-H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és hogy </a:t>
            </a:r>
            <a:r>
              <a:rPr lang="hu-HU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általa békéltessen meg önmagával mindent a földön és a mennyben </a:t>
            </a:r>
            <a:r>
              <a:rPr lang="hu-H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úgy, hogy </a:t>
            </a:r>
            <a:r>
              <a:rPr lang="hu-HU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békességet szerzett a keresztfán kiontott vére által.</a:t>
            </a:r>
            <a:r>
              <a:rPr lang="hu-H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hu-HU" sz="4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hu-H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Titeket is, akik egykor Istentől elidegenültetek és ellenséges gondolkozásúak voltatok gonosz cselekedeteitek miatt, </a:t>
            </a:r>
            <a:r>
              <a:rPr lang="hu-HU" sz="4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hu-H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megbékéltetett emberi testében halála által, hogy mint szenteket, hibátlanokat és feddhetetleneket állítson majd színe elé.”</a:t>
            </a:r>
            <a:r>
              <a:rPr lang="hu-H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Kol</a:t>
            </a:r>
            <a:r>
              <a:rPr lang="hu-H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1,19-22</a:t>
            </a:r>
            <a:endParaRPr lang="hu-H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82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hu-HU" sz="6000" dirty="0"/>
              <a:t>OK – OKOZATI összefüggés</a:t>
            </a:r>
          </a:p>
        </p:txBody>
      </p:sp>
      <p:graphicFrame>
        <p:nvGraphicFramePr>
          <p:cNvPr id="7" name="Tartalom helye 6" descr="Szegmentált folyamatábra, amelyen 3 tevékenység látható egymás alatt, valamint lefelé mutató nyilak jelzik az első tevékenységről a másodikra, illetve a másodikról a harmadikra történő haladást. Helyőrző szöveg a feladat leírásához az egyes csoportok alatt.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71553301"/>
              </p:ext>
            </p:extLst>
          </p:nvPr>
        </p:nvGraphicFramePr>
        <p:xfrm>
          <a:off x="6353175" y="1825625"/>
          <a:ext cx="5838825" cy="5032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Tartalom helye 6" descr="Szegmentált folyamatábra, amelyen 3 tevékenység látható egymás alatt, valamint lefelé mutató nyilak jelzik az első tevékenységről a másodikra, illetve a másodikról a harmadikra történő haladást. Helyőrző szöveg a feladat leírásához az egyes csoportok alatt.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95429964"/>
              </p:ext>
            </p:extLst>
          </p:nvPr>
        </p:nvGraphicFramePr>
        <p:xfrm>
          <a:off x="2" y="1825625"/>
          <a:ext cx="5895974" cy="5032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6717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31469" y="1271308"/>
            <a:ext cx="11329063" cy="2435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hu-H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„Boldogok, akik békét teremtenek…”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hu-HU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Mt</a:t>
            </a:r>
            <a:r>
              <a:rPr lang="hu-H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5,9</a:t>
            </a:r>
          </a:p>
        </p:txBody>
      </p:sp>
    </p:spTree>
    <p:extLst>
      <p:ext uri="{BB962C8B-B14F-4D97-AF65-F5344CB8AC3E}">
        <p14:creationId xmlns:p14="http://schemas.microsoft.com/office/powerpoint/2010/main" val="411028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717550" y="3833584"/>
            <a:ext cx="4673600" cy="2015103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hu-HU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Istennel való megbékélés</a:t>
            </a:r>
            <a:endParaRPr lang="hu-HU" sz="3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596900" y="12094"/>
            <a:ext cx="4914900" cy="2018694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0"/>
              </a:spcAft>
            </a:pPr>
            <a:r>
              <a:rPr lang="hu-H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„béküljetek meg Istennel!”</a:t>
            </a:r>
            <a:r>
              <a:rPr lang="hu-H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u-HU" sz="3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6159500" y="0"/>
            <a:ext cx="5664200" cy="2123658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0"/>
              </a:spcAft>
            </a:pPr>
            <a:r>
              <a:rPr lang="hu-H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hu-HU" sz="4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hu-H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Boldogok, akik békét teremtenek”</a:t>
            </a:r>
            <a:endParaRPr lang="hu-HU" sz="3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5905500" y="3384192"/>
            <a:ext cx="6172200" cy="999441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0"/>
              </a:spcAft>
            </a:pPr>
            <a:r>
              <a:rPr lang="hu-HU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Béke megteremtése</a:t>
            </a:r>
            <a:endParaRPr lang="hu-HU" sz="3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Lefelé nyíl 5"/>
          <p:cNvSpPr/>
          <p:nvPr/>
        </p:nvSpPr>
        <p:spPr>
          <a:xfrm>
            <a:off x="2911475" y="2275299"/>
            <a:ext cx="285750" cy="13843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Lefelé nyíl 6"/>
          <p:cNvSpPr/>
          <p:nvPr/>
        </p:nvSpPr>
        <p:spPr>
          <a:xfrm>
            <a:off x="9217025" y="2275299"/>
            <a:ext cx="285750" cy="10093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5905500" y="5644167"/>
            <a:ext cx="6172200" cy="1107996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0"/>
              </a:spcAft>
            </a:pPr>
            <a:r>
              <a:rPr lang="hu-HU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Békesség emberekkel</a:t>
            </a:r>
            <a:endParaRPr lang="hu-HU" sz="3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Lefelé nyíl 8"/>
          <p:cNvSpPr/>
          <p:nvPr/>
        </p:nvSpPr>
        <p:spPr>
          <a:xfrm>
            <a:off x="9217025" y="4464387"/>
            <a:ext cx="285750" cy="104741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4135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12192000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hu-HU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„Mert arra hívott el minket az Isten, hogy </a:t>
            </a:r>
            <a:r>
              <a:rPr lang="hu-HU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békességben éljünk</a:t>
            </a:r>
            <a:r>
              <a:rPr lang="hu-HU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.”</a:t>
            </a:r>
            <a:r>
              <a:rPr lang="hu-HU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 Kor 7,15</a:t>
            </a:r>
            <a:endParaRPr lang="hu-HU" sz="3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hu-HU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hu-HU" sz="3000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hu-HU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Mert aki szeretne örülni az életnek és jó napokat látni, óvja nyelvét a gonosztól, és ajkait, hogy ne szóljanak álnokságot; </a:t>
            </a:r>
            <a:r>
              <a:rPr lang="hu-HU" sz="3000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r>
              <a:rPr lang="hu-HU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forduljon el a gonosztól, és cselekedjék jót, </a:t>
            </a:r>
            <a:r>
              <a:rPr lang="hu-HU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keresse és kövesse a békességet;</a:t>
            </a:r>
            <a:r>
              <a:rPr lang="hu-HU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hu-HU" sz="3000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lang="hu-HU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mert az Úr szeme az igazakon van, és füle az ő könyörgésükre figyel, az Úr arca pedig a gonoszt cselekvők ellen fordul.”</a:t>
            </a:r>
            <a:r>
              <a:rPr lang="hu-HU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hu-HU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Pt</a:t>
            </a:r>
            <a:r>
              <a:rPr lang="hu-HU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3,10-12</a:t>
            </a:r>
            <a:endParaRPr lang="hu-HU" sz="3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hu-HU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hu-HU" sz="30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  <a:r>
              <a:rPr lang="hu-HU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Törekedjetek</a:t>
            </a:r>
            <a:r>
              <a:rPr lang="hu-HU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mindenki iránt a </a:t>
            </a:r>
            <a:r>
              <a:rPr lang="hu-HU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békességre</a:t>
            </a:r>
            <a:r>
              <a:rPr lang="hu-HU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hu-HU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Zsid</a:t>
            </a:r>
            <a:r>
              <a:rPr lang="hu-HU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12,14</a:t>
            </a:r>
            <a:endParaRPr lang="hu-HU" sz="3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hu-HU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hu-HU" sz="3000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r>
              <a:rPr lang="hu-HU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 lehetséges, </a:t>
            </a:r>
            <a:r>
              <a:rPr lang="hu-HU" sz="3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amennyire tőletek telik, éljetek minden emberrel békességben.</a:t>
            </a:r>
            <a:r>
              <a:rPr lang="hu-HU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hu-HU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Róm 12,18</a:t>
            </a:r>
            <a:endParaRPr lang="hu-HU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54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94838" y="1271308"/>
            <a:ext cx="12002325" cy="36824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hu-H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„Ha lehetséges, amennyire tőletek telik, 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hu-H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éljetek minden emberrel békességben.”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hu-H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Róm 12,18</a:t>
            </a:r>
          </a:p>
        </p:txBody>
      </p:sp>
    </p:spTree>
    <p:extLst>
      <p:ext uri="{BB962C8B-B14F-4D97-AF65-F5344CB8AC3E}">
        <p14:creationId xmlns:p14="http://schemas.microsoft.com/office/powerpoint/2010/main" val="260869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14299" y="279400"/>
            <a:ext cx="12192000" cy="2018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hu-H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Akik békét teremtenek, 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hu-H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ők Isten fiainak neveztetnek. </a:t>
            </a:r>
            <a:endParaRPr lang="hu-HU" sz="4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Procedure Hands Massage in the Stock Footage Video (100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912" y="2744810"/>
            <a:ext cx="6962775" cy="39226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03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1624776" y="2441713"/>
            <a:ext cx="7150923" cy="3143393"/>
          </a:xfrm>
        </p:spPr>
        <p:txBody>
          <a:bodyPr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hu-H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sorrend</a:t>
            </a:r>
            <a:r>
              <a:rPr lang="hu-H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fontos!</a:t>
            </a:r>
            <a:br>
              <a:rPr lang="hu-H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Békülj meg Istennel, </a:t>
            </a:r>
            <a:br>
              <a:rPr lang="hu-H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hogy békét teremthess!</a:t>
            </a:r>
          </a:p>
        </p:txBody>
      </p:sp>
    </p:spTree>
    <p:extLst>
      <p:ext uri="{BB962C8B-B14F-4D97-AF65-F5344CB8AC3E}">
        <p14:creationId xmlns:p14="http://schemas.microsoft.com/office/powerpoint/2010/main" val="375262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Tíz gyilkos mondat, amelyeket egy pár nem mondhat ki veszekedés ..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7" b="-1"/>
          <a:stretch/>
        </p:blipFill>
        <p:spPr bwMode="auto">
          <a:xfrm>
            <a:off x="128360" y="3481249"/>
            <a:ext cx="5624740" cy="33767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áborúzó testvér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304" y="3481249"/>
            <a:ext cx="5157995" cy="33307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Ostrom alatt Kijev és számos ukrán város, az oroszok is súlyos  veszteségeket szenvedtek, lassul az előrenyomulás - az orosz-ukrán háború  élőben">
            <a:extLst>
              <a:ext uri="{FF2B5EF4-FFF2-40B4-BE49-F238E27FC236}">
                <a16:creationId xmlns:a16="http://schemas.microsoft.com/office/drawing/2014/main" id="{D6CF1E4D-7613-459B-9CE5-994BCF938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60" y="104385"/>
            <a:ext cx="5555412" cy="32723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ndex - Belföld - Népirtásra hivatkozva indulhat meg a háború Ukrajna ellen?">
            <a:extLst>
              <a:ext uri="{FF2B5EF4-FFF2-40B4-BE49-F238E27FC236}">
                <a16:creationId xmlns:a16="http://schemas.microsoft.com/office/drawing/2014/main" id="{29FA2F56-215F-4EF5-B89C-0BB1D8FD6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304" y="98221"/>
            <a:ext cx="5157994" cy="33307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10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assan halad a milíciák lefegyverzése Küzép-Afrikába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103" end="21423.66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89300" y="3502819"/>
            <a:ext cx="5689600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Folytatódtak a szobordöntések Amerikába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17028" end="7426.78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13500" y="101600"/>
            <a:ext cx="5689600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Kommentár nélkül - ukrán-orosz konfliktus">
            <a:hlinkClick r:id="" action="ppaction://media"/>
            <a:extLst>
              <a:ext uri="{FF2B5EF4-FFF2-40B4-BE49-F238E27FC236}">
                <a16:creationId xmlns:a16="http://schemas.microsoft.com/office/drawing/2014/main" id="{093A0B18-06B8-4BF1-AF82-A2AE788A5E3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4">
                  <p14:trim st="6229" end="127740.859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9520" y="101598"/>
            <a:ext cx="5689601" cy="320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82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62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5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2186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72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864100" y="5085080"/>
            <a:ext cx="7086600" cy="823912"/>
          </a:xfrm>
        </p:spPr>
        <p:txBody>
          <a:bodyPr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hu-HU" sz="4400" b="0" dirty="0"/>
              <a:t>Sven </a:t>
            </a:r>
            <a:r>
              <a:rPr lang="hu-HU" sz="4400" b="0" dirty="0" err="1"/>
              <a:t>Hedden</a:t>
            </a:r>
            <a:r>
              <a:rPr lang="hu-HU" sz="4400" b="0" dirty="0"/>
              <a:t>: </a:t>
            </a:r>
            <a:endParaRPr lang="hu-HU" sz="4400" b="0" i="1" dirty="0"/>
          </a:p>
          <a:p>
            <a:pPr algn="ctr">
              <a:lnSpc>
                <a:spcPct val="150000"/>
              </a:lnSpc>
            </a:pPr>
            <a:r>
              <a:rPr lang="hu-HU" sz="4400" i="1" dirty="0"/>
              <a:t>„A mi egész földünk hatalmas csatatérré vált, </a:t>
            </a:r>
          </a:p>
          <a:p>
            <a:pPr algn="ctr">
              <a:lnSpc>
                <a:spcPct val="150000"/>
              </a:lnSpc>
            </a:pPr>
            <a:r>
              <a:rPr lang="hu-HU" sz="4400" i="1" dirty="0"/>
              <a:t>és a békét kiszorították a földről.”</a:t>
            </a:r>
            <a:r>
              <a:rPr lang="hu-HU" sz="4400" dirty="0"/>
              <a:t> 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CD8D479-8942-46E8-A226-A4E01F7A105C}" type="slidenum">
              <a:rPr lang="hu-HU" smtClean="0"/>
              <a:t>4</a:t>
            </a:fld>
            <a:endParaRPr lang="hu-HU" dirty="0"/>
          </a:p>
        </p:txBody>
      </p:sp>
      <p:sp>
        <p:nvSpPr>
          <p:cNvPr id="8" name="Dátum hely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D424962-AB60-43CD-B03A-A963D0883DC4}" type="datetime1">
              <a:rPr lang="hu-HU" noProof="0" smtClean="0"/>
              <a:t>2022. 02. 27.</a:t>
            </a:fld>
            <a:endParaRPr lang="hu-HU" noProof="0" dirty="0"/>
          </a:p>
        </p:txBody>
      </p:sp>
      <p:sp>
        <p:nvSpPr>
          <p:cNvPr id="9" name="Élőláb helye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dirty="0"/>
              <a:t>Élőláb beszúrása</a:t>
            </a:r>
          </a:p>
        </p:txBody>
      </p:sp>
      <p:pic>
        <p:nvPicPr>
          <p:cNvPr id="2050" name="Picture 2" descr="Sven Hedin - Wiki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69" y="596900"/>
            <a:ext cx="3960456" cy="56118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33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4526" y="4924287"/>
            <a:ext cx="9371949" cy="1183566"/>
          </a:xfrm>
        </p:spPr>
        <p:txBody>
          <a:bodyPr rtlCol="0">
            <a:noAutofit/>
          </a:bodyPr>
          <a:lstStyle/>
          <a:p>
            <a:pPr marL="0" indent="0"/>
            <a:r>
              <a:rPr lang="hu-HU" altLang="hu-HU" sz="4000" dirty="0">
                <a:solidFill>
                  <a:schemeClr val="tx2"/>
                </a:solidFill>
              </a:rPr>
              <a:t>Ó, mi hű barátunk Jézus,</a:t>
            </a:r>
            <a:br>
              <a:rPr lang="hu-HU" altLang="hu-HU" sz="4000" dirty="0">
                <a:solidFill>
                  <a:schemeClr val="tx2"/>
                </a:solidFill>
              </a:rPr>
            </a:br>
            <a:r>
              <a:rPr lang="hu-HU" altLang="hu-HU" sz="4000" dirty="0">
                <a:solidFill>
                  <a:schemeClr val="tx2"/>
                </a:solidFill>
              </a:rPr>
              <a:t>hordja bűnünk, bánatunk.</a:t>
            </a:r>
            <a:br>
              <a:rPr lang="hu-HU" altLang="hu-HU" sz="4000" dirty="0">
                <a:solidFill>
                  <a:schemeClr val="tx2"/>
                </a:solidFill>
              </a:rPr>
            </a:br>
            <a:r>
              <a:rPr lang="hu-HU" altLang="hu-HU" sz="4000" dirty="0">
                <a:solidFill>
                  <a:schemeClr val="tx2"/>
                </a:solidFill>
              </a:rPr>
              <a:t>Mily dicsőség, hogy nevében</a:t>
            </a:r>
            <a:br>
              <a:rPr lang="hu-HU" altLang="hu-HU" sz="4000" dirty="0">
                <a:solidFill>
                  <a:schemeClr val="tx2"/>
                </a:solidFill>
              </a:rPr>
            </a:br>
            <a:r>
              <a:rPr lang="hu-HU" altLang="hu-HU" sz="4000" dirty="0">
                <a:solidFill>
                  <a:schemeClr val="tx2"/>
                </a:solidFill>
              </a:rPr>
              <a:t>Istenhez fordulhatunk!</a:t>
            </a:r>
            <a:br>
              <a:rPr lang="hu-HU" altLang="hu-HU" sz="4000" dirty="0">
                <a:solidFill>
                  <a:schemeClr val="tx2"/>
                </a:solidFill>
              </a:rPr>
            </a:br>
            <a:br>
              <a:rPr lang="hu-HU" altLang="hu-HU" sz="4000" dirty="0">
                <a:solidFill>
                  <a:schemeClr val="tx2"/>
                </a:solidFill>
              </a:rPr>
            </a:br>
            <a:r>
              <a:rPr lang="hu-HU" altLang="hu-HU" sz="4400" b="1" dirty="0">
                <a:solidFill>
                  <a:schemeClr val="tx2"/>
                </a:solidFill>
              </a:rPr>
              <a:t>Mennyi békét elveszítünk,</a:t>
            </a:r>
            <a:br>
              <a:rPr lang="hu-HU" altLang="hu-HU" sz="4400" b="1" dirty="0">
                <a:solidFill>
                  <a:schemeClr val="tx2"/>
                </a:solidFill>
              </a:rPr>
            </a:br>
            <a:r>
              <a:rPr lang="hu-HU" altLang="hu-HU" sz="4400" b="1" dirty="0">
                <a:solidFill>
                  <a:schemeClr val="tx2"/>
                </a:solidFill>
              </a:rPr>
              <a:t>sírva hordjuk bánatunk.</a:t>
            </a:r>
            <a:br>
              <a:rPr lang="hu-HU" altLang="hu-HU" sz="4400" b="1" dirty="0">
                <a:solidFill>
                  <a:schemeClr val="tx2"/>
                </a:solidFill>
              </a:rPr>
            </a:br>
            <a:r>
              <a:rPr lang="hu-HU" altLang="hu-HU" sz="4000" dirty="0">
                <a:solidFill>
                  <a:schemeClr val="tx2"/>
                </a:solidFill>
              </a:rPr>
              <a:t>Mind azért, mert hő imában</a:t>
            </a:r>
            <a:br>
              <a:rPr lang="hu-HU" altLang="hu-HU" sz="4000" dirty="0">
                <a:solidFill>
                  <a:schemeClr val="tx2"/>
                </a:solidFill>
              </a:rPr>
            </a:br>
            <a:r>
              <a:rPr lang="hu-HU" altLang="hu-HU" sz="4000" dirty="0">
                <a:solidFill>
                  <a:schemeClr val="tx2"/>
                </a:solidFill>
              </a:rPr>
              <a:t>őhozzá nem fordulunk.</a:t>
            </a:r>
            <a:endParaRPr lang="hu-HU" altLang="hu-HU" sz="4000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29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0" y="934134"/>
            <a:ext cx="1219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hu-HU" sz="3200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r>
              <a:rPr lang="hu-H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Mert ahol irigység és civakodás van, ott háborúság </a:t>
            </a:r>
          </a:p>
          <a:p>
            <a:pPr algn="ctr"/>
            <a:r>
              <a:rPr lang="hu-H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és minden gonosz cselekedet is van.”</a:t>
            </a:r>
            <a:r>
              <a:rPr lang="hu-H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Jk</a:t>
            </a:r>
            <a:r>
              <a:rPr lang="hu-H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3,16</a:t>
            </a:r>
            <a:endParaRPr lang="hu-H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0" y="3245534"/>
            <a:ext cx="121920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hu-HU" sz="4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hu-H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Ahol ugyanis irigység és versengés van, ott békétlenség uralkodik, meg minden más hitványság.” </a:t>
            </a:r>
            <a:r>
              <a:rPr lang="hu-HU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Jk</a:t>
            </a:r>
            <a:r>
              <a:rPr lang="hu-H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3,16</a:t>
            </a:r>
            <a:endParaRPr lang="hu-H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hu-H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u-H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Békés-Dalos</a:t>
            </a:r>
            <a:r>
              <a:rPr lang="hu-H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Újszövetségi Szentírás)</a:t>
            </a:r>
          </a:p>
        </p:txBody>
      </p:sp>
    </p:spTree>
    <p:extLst>
      <p:ext uri="{BB962C8B-B14F-4D97-AF65-F5344CB8AC3E}">
        <p14:creationId xmlns:p14="http://schemas.microsoft.com/office/powerpoint/2010/main" val="10906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hu-HU" sz="6000" dirty="0"/>
              <a:t>OK – OKOZATI összefüggés</a:t>
            </a:r>
          </a:p>
        </p:txBody>
      </p:sp>
      <p:graphicFrame>
        <p:nvGraphicFramePr>
          <p:cNvPr id="7" name="Tartalom helye 6" descr="Szegmentált folyamatábra, amelyen 3 tevékenység látható egymás alatt, valamint lefelé mutató nyilak jelzik az első tevékenységről a másodikra, illetve a másodikról a harmadikra történő haladást. Helyőrző szöveg a feladat leírásához az egyes csoportok alatt.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81360647"/>
              </p:ext>
            </p:extLst>
          </p:nvPr>
        </p:nvGraphicFramePr>
        <p:xfrm>
          <a:off x="2673350" y="1641500"/>
          <a:ext cx="6845300" cy="5032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7461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hu-HU" sz="6000" dirty="0"/>
              <a:t>OK – OKOZATI összefüggés</a:t>
            </a:r>
          </a:p>
        </p:txBody>
      </p:sp>
      <p:graphicFrame>
        <p:nvGraphicFramePr>
          <p:cNvPr id="7" name="Tartalom helye 6" descr="Szegmentált folyamatábra, amelyen 3 tevékenység látható egymás alatt, valamint lefelé mutató nyilak jelzik az első tevékenységről a másodikra, illetve a másodikról a harmadikra történő haladást. Helyőrző szöveg a feladat leírásához az egyes csoportok alatt.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25760785"/>
              </p:ext>
            </p:extLst>
          </p:nvPr>
        </p:nvGraphicFramePr>
        <p:xfrm>
          <a:off x="2238375" y="1641500"/>
          <a:ext cx="7715250" cy="5032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5000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82848" y="1778085"/>
            <a:ext cx="8321510" cy="2452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hu-HU" sz="5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„béküljetek meg Istennel!”</a:t>
            </a:r>
            <a:r>
              <a:rPr lang="hu-HU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hu-HU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Kor 5,20</a:t>
            </a:r>
            <a:endParaRPr lang="hu-HU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08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Ökológia 16x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063758_TF03098889.potx" id="{5CC6B5B3-DACA-47E7-B6B8-5C5DFB3F9642}" vid="{1C70118D-302F-42AB-9A64-59D1B02380B8}"/>
    </a:ext>
  </a:extLst>
</a:theme>
</file>

<file path=ppt/theme/theme2.xml><?xml version="1.0" encoding="utf-8"?>
<a:theme xmlns:a="http://schemas.openxmlformats.org/drawingml/2006/main" name="Orvosi témájú 16x9">
  <a:themeElements>
    <a:clrScheme name="MedicalHealth">
      <a:dk1>
        <a:sysClr val="windowText" lastClr="000000"/>
      </a:dk1>
      <a:lt1>
        <a:sysClr val="window" lastClr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0139_TF02901024_TF02901024.potx" id="{89E0DFDE-C00C-4184-9118-8D627CE2DED4}" vid="{AE1C84A7-FE7E-47EE-86E5-6A0106AF10E3}"/>
    </a:ext>
  </a:extLst>
</a:theme>
</file>

<file path=ppt/theme/theme3.xml><?xml version="1.0" encoding="utf-8"?>
<a:theme xmlns:a="http://schemas.openxmlformats.org/drawingml/2006/main" name="Office-téma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éma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Természettel és ökológiával kapcsolatos iskolai fényképbemutató</Template>
  <TotalTime>420</TotalTime>
  <Words>499</Words>
  <Application>Microsoft Office PowerPoint</Application>
  <PresentationFormat>Szélesvásznú</PresentationFormat>
  <Paragraphs>76</Paragraphs>
  <Slides>17</Slides>
  <Notes>17</Notes>
  <HiddenSlides>0</HiddenSlides>
  <MMClips>3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2</vt:i4>
      </vt:variant>
      <vt:variant>
        <vt:lpstr>Diacímek</vt:lpstr>
      </vt:variant>
      <vt:variant>
        <vt:i4>17</vt:i4>
      </vt:variant>
    </vt:vector>
  </HeadingPairs>
  <TitlesOfParts>
    <vt:vector size="24" baseType="lpstr">
      <vt:lpstr>Arial</vt:lpstr>
      <vt:lpstr>Calibri</vt:lpstr>
      <vt:lpstr>Corbel</vt:lpstr>
      <vt:lpstr>Franklin Gothic Medium</vt:lpstr>
      <vt:lpstr>Times New Roman</vt:lpstr>
      <vt:lpstr>Ökológia 16x9</vt:lpstr>
      <vt:lpstr>Orvosi témájú 16x9</vt:lpstr>
      <vt:lpstr>„9Boldogok, akik békét teremtenek, mert ők Isten fiainak neveztetnek.”  Mt 5,9</vt:lpstr>
      <vt:lpstr>PowerPoint-bemutató</vt:lpstr>
      <vt:lpstr>PowerPoint-bemutató</vt:lpstr>
      <vt:lpstr>PowerPoint-bemutató</vt:lpstr>
      <vt:lpstr>Ó, mi hű barátunk Jézus, hordja bűnünk, bánatunk. Mily dicsőség, hogy nevében Istenhez fordulhatunk!  Mennyi békét elveszítünk, sírva hordjuk bánatunk. Mind azért, mert hő imában őhozzá nem fordulunk.</vt:lpstr>
      <vt:lpstr>PowerPoint-bemutató</vt:lpstr>
      <vt:lpstr>OK – OKOZATI összefüggés</vt:lpstr>
      <vt:lpstr>OK – OKOZATI összefüggés</vt:lpstr>
      <vt:lpstr>PowerPoint-bemutató</vt:lpstr>
      <vt:lpstr>PowerPoint-bemutató</vt:lpstr>
      <vt:lpstr>OK – OKOZATI összefüggés</vt:lpstr>
      <vt:lpstr>PowerPoint-bemutató</vt:lpstr>
      <vt:lpstr>PowerPoint-bemutató</vt:lpstr>
      <vt:lpstr>PowerPoint-bemutató</vt:lpstr>
      <vt:lpstr>PowerPoint-bemutató</vt:lpstr>
      <vt:lpstr>PowerPoint-bemutató</vt:lpstr>
      <vt:lpstr>A sorrend a fontos! Békülj meg Istennel,  hogy békét teremthess!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„9Boldogok, akik békét teremtenek, mert ők Isten fiainak neveztetnek.”  Mt 5,9</dc:title>
  <dc:creator>User</dc:creator>
  <cp:lastModifiedBy>Krisztián Zsarnai</cp:lastModifiedBy>
  <cp:revision>51</cp:revision>
  <dcterms:created xsi:type="dcterms:W3CDTF">2020-06-20T15:01:58Z</dcterms:created>
  <dcterms:modified xsi:type="dcterms:W3CDTF">2022-02-27T07:52:07Z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