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59" r:id="rId6"/>
    <p:sldId id="266" r:id="rId7"/>
    <p:sldId id="265" r:id="rId8"/>
    <p:sldId id="267" r:id="rId9"/>
    <p:sldId id="261" r:id="rId10"/>
    <p:sldId id="262" r:id="rId11"/>
    <p:sldId id="260" r:id="rId12"/>
    <p:sldId id="269" r:id="rId13"/>
    <p:sldId id="270" r:id="rId14"/>
    <p:sldId id="271" r:id="rId15"/>
    <p:sldId id="272" r:id="rId16"/>
    <p:sldId id="273" r:id="rId17"/>
    <p:sldId id="274" r:id="rId18"/>
    <p:sldId id="275" r:id="rId19"/>
    <p:sldId id="276" r:id="rId20"/>
    <p:sldId id="277" r:id="rId21"/>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7" d="100"/>
          <a:sy n="77" d="100"/>
        </p:scale>
        <p:origin x="120"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E45E0BC-4BEA-41EA-988F-E6B095E56BEE}"/>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DC7F3E84-0506-4C9D-AD6C-5C10D70E08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6BACF0D3-EE2E-4828-92B5-84ECB9FF44A2}"/>
              </a:ext>
            </a:extLst>
          </p:cNvPr>
          <p:cNvSpPr>
            <a:spLocks noGrp="1"/>
          </p:cNvSpPr>
          <p:nvPr>
            <p:ph type="dt" sz="half" idx="10"/>
          </p:nvPr>
        </p:nvSpPr>
        <p:spPr/>
        <p:txBody>
          <a:bodyPr/>
          <a:lstStyle/>
          <a:p>
            <a:fld id="{A86B4981-789F-406A-91D5-F8A8F3FA080A}" type="datetimeFigureOut">
              <a:rPr lang="hu-HU" smtClean="0"/>
              <a:t>2021. 01. 07.</a:t>
            </a:fld>
            <a:endParaRPr lang="hu-HU"/>
          </a:p>
        </p:txBody>
      </p:sp>
      <p:sp>
        <p:nvSpPr>
          <p:cNvPr id="5" name="Élőláb helye 4">
            <a:extLst>
              <a:ext uri="{FF2B5EF4-FFF2-40B4-BE49-F238E27FC236}">
                <a16:creationId xmlns:a16="http://schemas.microsoft.com/office/drawing/2014/main" id="{A409A9AB-65CC-4A1F-8760-2569C5E19353}"/>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E85499FB-B9B4-4584-9CB0-7374D66119B0}"/>
              </a:ext>
            </a:extLst>
          </p:cNvPr>
          <p:cNvSpPr>
            <a:spLocks noGrp="1"/>
          </p:cNvSpPr>
          <p:nvPr>
            <p:ph type="sldNum" sz="quarter" idx="12"/>
          </p:nvPr>
        </p:nvSpPr>
        <p:spPr/>
        <p:txBody>
          <a:bodyPr/>
          <a:lstStyle/>
          <a:p>
            <a:fld id="{AEE662FB-30A0-447C-8F45-BCEFCA708960}" type="slidenum">
              <a:rPr lang="hu-HU" smtClean="0"/>
              <a:t>‹#›</a:t>
            </a:fld>
            <a:endParaRPr lang="hu-HU"/>
          </a:p>
        </p:txBody>
      </p:sp>
    </p:spTree>
    <p:extLst>
      <p:ext uri="{BB962C8B-B14F-4D97-AF65-F5344CB8AC3E}">
        <p14:creationId xmlns:p14="http://schemas.microsoft.com/office/powerpoint/2010/main" val="144083187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86E358E-9036-416D-A48A-66C9E318DD61}"/>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4377E1DF-F2DD-4AC3-82DB-520C50A9F71E}"/>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CA48E45E-78D9-4870-8C83-3A51C44E2782}"/>
              </a:ext>
            </a:extLst>
          </p:cNvPr>
          <p:cNvSpPr>
            <a:spLocks noGrp="1"/>
          </p:cNvSpPr>
          <p:nvPr>
            <p:ph type="dt" sz="half" idx="10"/>
          </p:nvPr>
        </p:nvSpPr>
        <p:spPr/>
        <p:txBody>
          <a:bodyPr/>
          <a:lstStyle/>
          <a:p>
            <a:fld id="{A86B4981-789F-406A-91D5-F8A8F3FA080A}" type="datetimeFigureOut">
              <a:rPr lang="hu-HU" smtClean="0"/>
              <a:t>2021. 01. 07.</a:t>
            </a:fld>
            <a:endParaRPr lang="hu-HU"/>
          </a:p>
        </p:txBody>
      </p:sp>
      <p:sp>
        <p:nvSpPr>
          <p:cNvPr id="5" name="Élőláb helye 4">
            <a:extLst>
              <a:ext uri="{FF2B5EF4-FFF2-40B4-BE49-F238E27FC236}">
                <a16:creationId xmlns:a16="http://schemas.microsoft.com/office/drawing/2014/main" id="{E0C46B7D-FB0E-4946-8D0A-FCA0878191DB}"/>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175A7EDD-6A96-48BB-8D73-236B77FB2B7F}"/>
              </a:ext>
            </a:extLst>
          </p:cNvPr>
          <p:cNvSpPr>
            <a:spLocks noGrp="1"/>
          </p:cNvSpPr>
          <p:nvPr>
            <p:ph type="sldNum" sz="quarter" idx="12"/>
          </p:nvPr>
        </p:nvSpPr>
        <p:spPr/>
        <p:txBody>
          <a:bodyPr/>
          <a:lstStyle/>
          <a:p>
            <a:fld id="{AEE662FB-30A0-447C-8F45-BCEFCA708960}" type="slidenum">
              <a:rPr lang="hu-HU" smtClean="0"/>
              <a:t>‹#›</a:t>
            </a:fld>
            <a:endParaRPr lang="hu-HU"/>
          </a:p>
        </p:txBody>
      </p:sp>
    </p:spTree>
    <p:extLst>
      <p:ext uri="{BB962C8B-B14F-4D97-AF65-F5344CB8AC3E}">
        <p14:creationId xmlns:p14="http://schemas.microsoft.com/office/powerpoint/2010/main" val="102608224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83E735DA-0A72-4BF7-B682-951882637490}"/>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BAF7C87A-DD36-4422-A258-D6593C4866E7}"/>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0E09BF7-C270-4BE8-8FBE-13DFFC1671B7}"/>
              </a:ext>
            </a:extLst>
          </p:cNvPr>
          <p:cNvSpPr>
            <a:spLocks noGrp="1"/>
          </p:cNvSpPr>
          <p:nvPr>
            <p:ph type="dt" sz="half" idx="10"/>
          </p:nvPr>
        </p:nvSpPr>
        <p:spPr/>
        <p:txBody>
          <a:bodyPr/>
          <a:lstStyle/>
          <a:p>
            <a:fld id="{A86B4981-789F-406A-91D5-F8A8F3FA080A}" type="datetimeFigureOut">
              <a:rPr lang="hu-HU" smtClean="0"/>
              <a:t>2021. 01. 07.</a:t>
            </a:fld>
            <a:endParaRPr lang="hu-HU"/>
          </a:p>
        </p:txBody>
      </p:sp>
      <p:sp>
        <p:nvSpPr>
          <p:cNvPr id="5" name="Élőláb helye 4">
            <a:extLst>
              <a:ext uri="{FF2B5EF4-FFF2-40B4-BE49-F238E27FC236}">
                <a16:creationId xmlns:a16="http://schemas.microsoft.com/office/drawing/2014/main" id="{71AE1F97-BE4E-47AC-96AC-B2073C9B6388}"/>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78FB3A6F-534C-4375-93F9-BE6A5408FF3D}"/>
              </a:ext>
            </a:extLst>
          </p:cNvPr>
          <p:cNvSpPr>
            <a:spLocks noGrp="1"/>
          </p:cNvSpPr>
          <p:nvPr>
            <p:ph type="sldNum" sz="quarter" idx="12"/>
          </p:nvPr>
        </p:nvSpPr>
        <p:spPr/>
        <p:txBody>
          <a:bodyPr/>
          <a:lstStyle/>
          <a:p>
            <a:fld id="{AEE662FB-30A0-447C-8F45-BCEFCA708960}" type="slidenum">
              <a:rPr lang="hu-HU" smtClean="0"/>
              <a:t>‹#›</a:t>
            </a:fld>
            <a:endParaRPr lang="hu-HU"/>
          </a:p>
        </p:txBody>
      </p:sp>
    </p:spTree>
    <p:extLst>
      <p:ext uri="{BB962C8B-B14F-4D97-AF65-F5344CB8AC3E}">
        <p14:creationId xmlns:p14="http://schemas.microsoft.com/office/powerpoint/2010/main" val="379485584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7B2FD2C-C64A-4E90-912C-87C380CB9B6A}"/>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0D64C765-5076-4741-BAAE-2D5670C5BC5A}"/>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08398FD4-6919-4C2A-BB5A-EEC52DD1F2CB}"/>
              </a:ext>
            </a:extLst>
          </p:cNvPr>
          <p:cNvSpPr>
            <a:spLocks noGrp="1"/>
          </p:cNvSpPr>
          <p:nvPr>
            <p:ph type="dt" sz="half" idx="10"/>
          </p:nvPr>
        </p:nvSpPr>
        <p:spPr/>
        <p:txBody>
          <a:bodyPr/>
          <a:lstStyle/>
          <a:p>
            <a:fld id="{A86B4981-789F-406A-91D5-F8A8F3FA080A}" type="datetimeFigureOut">
              <a:rPr lang="hu-HU" smtClean="0"/>
              <a:t>2021. 01. 07.</a:t>
            </a:fld>
            <a:endParaRPr lang="hu-HU"/>
          </a:p>
        </p:txBody>
      </p:sp>
      <p:sp>
        <p:nvSpPr>
          <p:cNvPr id="5" name="Élőláb helye 4">
            <a:extLst>
              <a:ext uri="{FF2B5EF4-FFF2-40B4-BE49-F238E27FC236}">
                <a16:creationId xmlns:a16="http://schemas.microsoft.com/office/drawing/2014/main" id="{6A7D5EEC-26B0-425B-AEFC-5D0B7E909AAF}"/>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5FBDDB81-ED13-46F2-A6EB-53B15D0169FA}"/>
              </a:ext>
            </a:extLst>
          </p:cNvPr>
          <p:cNvSpPr>
            <a:spLocks noGrp="1"/>
          </p:cNvSpPr>
          <p:nvPr>
            <p:ph type="sldNum" sz="quarter" idx="12"/>
          </p:nvPr>
        </p:nvSpPr>
        <p:spPr/>
        <p:txBody>
          <a:bodyPr/>
          <a:lstStyle/>
          <a:p>
            <a:fld id="{AEE662FB-30A0-447C-8F45-BCEFCA708960}" type="slidenum">
              <a:rPr lang="hu-HU" smtClean="0"/>
              <a:t>‹#›</a:t>
            </a:fld>
            <a:endParaRPr lang="hu-HU"/>
          </a:p>
        </p:txBody>
      </p:sp>
    </p:spTree>
    <p:extLst>
      <p:ext uri="{BB962C8B-B14F-4D97-AF65-F5344CB8AC3E}">
        <p14:creationId xmlns:p14="http://schemas.microsoft.com/office/powerpoint/2010/main" val="78676212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3A26C42-6238-4CB9-8B44-392769410724}"/>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87EEF2AB-A9E5-41E1-9E1C-55B4719521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F0F541B5-09C9-4877-8A53-031DEE1D5B98}"/>
              </a:ext>
            </a:extLst>
          </p:cNvPr>
          <p:cNvSpPr>
            <a:spLocks noGrp="1"/>
          </p:cNvSpPr>
          <p:nvPr>
            <p:ph type="dt" sz="half" idx="10"/>
          </p:nvPr>
        </p:nvSpPr>
        <p:spPr/>
        <p:txBody>
          <a:bodyPr/>
          <a:lstStyle/>
          <a:p>
            <a:fld id="{A86B4981-789F-406A-91D5-F8A8F3FA080A}" type="datetimeFigureOut">
              <a:rPr lang="hu-HU" smtClean="0"/>
              <a:t>2021. 01. 07.</a:t>
            </a:fld>
            <a:endParaRPr lang="hu-HU"/>
          </a:p>
        </p:txBody>
      </p:sp>
      <p:sp>
        <p:nvSpPr>
          <p:cNvPr id="5" name="Élőláb helye 4">
            <a:extLst>
              <a:ext uri="{FF2B5EF4-FFF2-40B4-BE49-F238E27FC236}">
                <a16:creationId xmlns:a16="http://schemas.microsoft.com/office/drawing/2014/main" id="{0B427EAA-C68F-4D73-90CC-CE9D560A2177}"/>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960267D7-5875-4146-A323-439E3D68DB94}"/>
              </a:ext>
            </a:extLst>
          </p:cNvPr>
          <p:cNvSpPr>
            <a:spLocks noGrp="1"/>
          </p:cNvSpPr>
          <p:nvPr>
            <p:ph type="sldNum" sz="quarter" idx="12"/>
          </p:nvPr>
        </p:nvSpPr>
        <p:spPr/>
        <p:txBody>
          <a:bodyPr/>
          <a:lstStyle/>
          <a:p>
            <a:fld id="{AEE662FB-30A0-447C-8F45-BCEFCA708960}" type="slidenum">
              <a:rPr lang="hu-HU" smtClean="0"/>
              <a:t>‹#›</a:t>
            </a:fld>
            <a:endParaRPr lang="hu-HU"/>
          </a:p>
        </p:txBody>
      </p:sp>
    </p:spTree>
    <p:extLst>
      <p:ext uri="{BB962C8B-B14F-4D97-AF65-F5344CB8AC3E}">
        <p14:creationId xmlns:p14="http://schemas.microsoft.com/office/powerpoint/2010/main" val="272918641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2398D52-42D3-48E0-8AC7-6D74E2E15277}"/>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3DEC3C1D-DC9C-4F48-BB8D-F08352301762}"/>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8A564C9E-D756-4E82-AFD8-D434B3A08B6D}"/>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4C63020B-3475-4CD5-AE09-E5C136F22AAB}"/>
              </a:ext>
            </a:extLst>
          </p:cNvPr>
          <p:cNvSpPr>
            <a:spLocks noGrp="1"/>
          </p:cNvSpPr>
          <p:nvPr>
            <p:ph type="dt" sz="half" idx="10"/>
          </p:nvPr>
        </p:nvSpPr>
        <p:spPr/>
        <p:txBody>
          <a:bodyPr/>
          <a:lstStyle/>
          <a:p>
            <a:fld id="{A86B4981-789F-406A-91D5-F8A8F3FA080A}" type="datetimeFigureOut">
              <a:rPr lang="hu-HU" smtClean="0"/>
              <a:t>2021. 01. 07.</a:t>
            </a:fld>
            <a:endParaRPr lang="hu-HU"/>
          </a:p>
        </p:txBody>
      </p:sp>
      <p:sp>
        <p:nvSpPr>
          <p:cNvPr id="6" name="Élőláb helye 5">
            <a:extLst>
              <a:ext uri="{FF2B5EF4-FFF2-40B4-BE49-F238E27FC236}">
                <a16:creationId xmlns:a16="http://schemas.microsoft.com/office/drawing/2014/main" id="{6D321BE1-BB5E-4224-AB17-41A0263DE03F}"/>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C54F1C93-031B-4DA4-8E17-EF1AC492189A}"/>
              </a:ext>
            </a:extLst>
          </p:cNvPr>
          <p:cNvSpPr>
            <a:spLocks noGrp="1"/>
          </p:cNvSpPr>
          <p:nvPr>
            <p:ph type="sldNum" sz="quarter" idx="12"/>
          </p:nvPr>
        </p:nvSpPr>
        <p:spPr/>
        <p:txBody>
          <a:bodyPr/>
          <a:lstStyle/>
          <a:p>
            <a:fld id="{AEE662FB-30A0-447C-8F45-BCEFCA708960}" type="slidenum">
              <a:rPr lang="hu-HU" smtClean="0"/>
              <a:t>‹#›</a:t>
            </a:fld>
            <a:endParaRPr lang="hu-HU"/>
          </a:p>
        </p:txBody>
      </p:sp>
    </p:spTree>
    <p:extLst>
      <p:ext uri="{BB962C8B-B14F-4D97-AF65-F5344CB8AC3E}">
        <p14:creationId xmlns:p14="http://schemas.microsoft.com/office/powerpoint/2010/main" val="200304772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B23F1DB-3BB8-420E-8FA3-403596061D57}"/>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1C7C1C30-7EDE-4D52-9269-7B683CE095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2910DD3A-E528-4FED-8D70-BE82844B85DD}"/>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FCCB97DE-E3F9-464F-A59A-FDE56D5334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FF45A043-B85A-4DE6-81A5-AFE5CB64C75E}"/>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19E5E994-3823-4238-94D9-97059F2082DE}"/>
              </a:ext>
            </a:extLst>
          </p:cNvPr>
          <p:cNvSpPr>
            <a:spLocks noGrp="1"/>
          </p:cNvSpPr>
          <p:nvPr>
            <p:ph type="dt" sz="half" idx="10"/>
          </p:nvPr>
        </p:nvSpPr>
        <p:spPr/>
        <p:txBody>
          <a:bodyPr/>
          <a:lstStyle/>
          <a:p>
            <a:fld id="{A86B4981-789F-406A-91D5-F8A8F3FA080A}" type="datetimeFigureOut">
              <a:rPr lang="hu-HU" smtClean="0"/>
              <a:t>2021. 01. 07.</a:t>
            </a:fld>
            <a:endParaRPr lang="hu-HU"/>
          </a:p>
        </p:txBody>
      </p:sp>
      <p:sp>
        <p:nvSpPr>
          <p:cNvPr id="8" name="Élőláb helye 7">
            <a:extLst>
              <a:ext uri="{FF2B5EF4-FFF2-40B4-BE49-F238E27FC236}">
                <a16:creationId xmlns:a16="http://schemas.microsoft.com/office/drawing/2014/main" id="{30B29465-FBFF-4CAF-9F40-BAA4DF83773E}"/>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FAB0381B-B9F7-4913-AAB3-AAD717870424}"/>
              </a:ext>
            </a:extLst>
          </p:cNvPr>
          <p:cNvSpPr>
            <a:spLocks noGrp="1"/>
          </p:cNvSpPr>
          <p:nvPr>
            <p:ph type="sldNum" sz="quarter" idx="12"/>
          </p:nvPr>
        </p:nvSpPr>
        <p:spPr/>
        <p:txBody>
          <a:bodyPr/>
          <a:lstStyle/>
          <a:p>
            <a:fld id="{AEE662FB-30A0-447C-8F45-BCEFCA708960}" type="slidenum">
              <a:rPr lang="hu-HU" smtClean="0"/>
              <a:t>‹#›</a:t>
            </a:fld>
            <a:endParaRPr lang="hu-HU"/>
          </a:p>
        </p:txBody>
      </p:sp>
    </p:spTree>
    <p:extLst>
      <p:ext uri="{BB962C8B-B14F-4D97-AF65-F5344CB8AC3E}">
        <p14:creationId xmlns:p14="http://schemas.microsoft.com/office/powerpoint/2010/main" val="57550963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5679727-18C6-4622-9D82-C58293492F2F}"/>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43E553E4-ADEA-4287-9036-13598A6331EA}"/>
              </a:ext>
            </a:extLst>
          </p:cNvPr>
          <p:cNvSpPr>
            <a:spLocks noGrp="1"/>
          </p:cNvSpPr>
          <p:nvPr>
            <p:ph type="dt" sz="half" idx="10"/>
          </p:nvPr>
        </p:nvSpPr>
        <p:spPr/>
        <p:txBody>
          <a:bodyPr/>
          <a:lstStyle/>
          <a:p>
            <a:fld id="{A86B4981-789F-406A-91D5-F8A8F3FA080A}" type="datetimeFigureOut">
              <a:rPr lang="hu-HU" smtClean="0"/>
              <a:t>2021. 01. 07.</a:t>
            </a:fld>
            <a:endParaRPr lang="hu-HU"/>
          </a:p>
        </p:txBody>
      </p:sp>
      <p:sp>
        <p:nvSpPr>
          <p:cNvPr id="4" name="Élőláb helye 3">
            <a:extLst>
              <a:ext uri="{FF2B5EF4-FFF2-40B4-BE49-F238E27FC236}">
                <a16:creationId xmlns:a16="http://schemas.microsoft.com/office/drawing/2014/main" id="{E77C9B5C-7BAB-439B-9968-4E4BD406151D}"/>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24FFAB56-16F5-4A34-8FC7-AEE03D959A32}"/>
              </a:ext>
            </a:extLst>
          </p:cNvPr>
          <p:cNvSpPr>
            <a:spLocks noGrp="1"/>
          </p:cNvSpPr>
          <p:nvPr>
            <p:ph type="sldNum" sz="quarter" idx="12"/>
          </p:nvPr>
        </p:nvSpPr>
        <p:spPr/>
        <p:txBody>
          <a:bodyPr/>
          <a:lstStyle/>
          <a:p>
            <a:fld id="{AEE662FB-30A0-447C-8F45-BCEFCA708960}" type="slidenum">
              <a:rPr lang="hu-HU" smtClean="0"/>
              <a:t>‹#›</a:t>
            </a:fld>
            <a:endParaRPr lang="hu-HU"/>
          </a:p>
        </p:txBody>
      </p:sp>
    </p:spTree>
    <p:extLst>
      <p:ext uri="{BB962C8B-B14F-4D97-AF65-F5344CB8AC3E}">
        <p14:creationId xmlns:p14="http://schemas.microsoft.com/office/powerpoint/2010/main" val="377926014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BCF428C6-0A9F-456D-858D-E70CE45BCE48}"/>
              </a:ext>
            </a:extLst>
          </p:cNvPr>
          <p:cNvSpPr>
            <a:spLocks noGrp="1"/>
          </p:cNvSpPr>
          <p:nvPr>
            <p:ph type="dt" sz="half" idx="10"/>
          </p:nvPr>
        </p:nvSpPr>
        <p:spPr/>
        <p:txBody>
          <a:bodyPr/>
          <a:lstStyle/>
          <a:p>
            <a:fld id="{A86B4981-789F-406A-91D5-F8A8F3FA080A}" type="datetimeFigureOut">
              <a:rPr lang="hu-HU" smtClean="0"/>
              <a:t>2021. 01. 07.</a:t>
            </a:fld>
            <a:endParaRPr lang="hu-HU"/>
          </a:p>
        </p:txBody>
      </p:sp>
      <p:sp>
        <p:nvSpPr>
          <p:cNvPr id="3" name="Élőláb helye 2">
            <a:extLst>
              <a:ext uri="{FF2B5EF4-FFF2-40B4-BE49-F238E27FC236}">
                <a16:creationId xmlns:a16="http://schemas.microsoft.com/office/drawing/2014/main" id="{270D0E0E-E05B-4875-9483-02F0F6824D3B}"/>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B255BB45-8D97-4B6D-A8A3-79577F725513}"/>
              </a:ext>
            </a:extLst>
          </p:cNvPr>
          <p:cNvSpPr>
            <a:spLocks noGrp="1"/>
          </p:cNvSpPr>
          <p:nvPr>
            <p:ph type="sldNum" sz="quarter" idx="12"/>
          </p:nvPr>
        </p:nvSpPr>
        <p:spPr/>
        <p:txBody>
          <a:bodyPr/>
          <a:lstStyle/>
          <a:p>
            <a:fld id="{AEE662FB-30A0-447C-8F45-BCEFCA708960}" type="slidenum">
              <a:rPr lang="hu-HU" smtClean="0"/>
              <a:t>‹#›</a:t>
            </a:fld>
            <a:endParaRPr lang="hu-HU"/>
          </a:p>
        </p:txBody>
      </p:sp>
    </p:spTree>
    <p:extLst>
      <p:ext uri="{BB962C8B-B14F-4D97-AF65-F5344CB8AC3E}">
        <p14:creationId xmlns:p14="http://schemas.microsoft.com/office/powerpoint/2010/main" val="313899889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0060E5F-EAAF-4732-9880-F9F07A76F078}"/>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52D74108-1AED-40DF-B747-598ACC59A3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B0D5B8AA-9856-4593-BCEB-BEC96DF8EE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F8645D84-55F2-4F1F-82B5-F94205479815}"/>
              </a:ext>
            </a:extLst>
          </p:cNvPr>
          <p:cNvSpPr>
            <a:spLocks noGrp="1"/>
          </p:cNvSpPr>
          <p:nvPr>
            <p:ph type="dt" sz="half" idx="10"/>
          </p:nvPr>
        </p:nvSpPr>
        <p:spPr/>
        <p:txBody>
          <a:bodyPr/>
          <a:lstStyle/>
          <a:p>
            <a:fld id="{A86B4981-789F-406A-91D5-F8A8F3FA080A}" type="datetimeFigureOut">
              <a:rPr lang="hu-HU" smtClean="0"/>
              <a:t>2021. 01. 07.</a:t>
            </a:fld>
            <a:endParaRPr lang="hu-HU"/>
          </a:p>
        </p:txBody>
      </p:sp>
      <p:sp>
        <p:nvSpPr>
          <p:cNvPr id="6" name="Élőláb helye 5">
            <a:extLst>
              <a:ext uri="{FF2B5EF4-FFF2-40B4-BE49-F238E27FC236}">
                <a16:creationId xmlns:a16="http://schemas.microsoft.com/office/drawing/2014/main" id="{55ABB656-F4B3-44EC-9164-4F2F9A8C2566}"/>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FE9A9F3F-3CF9-46C1-A5FF-12B7FABAA733}"/>
              </a:ext>
            </a:extLst>
          </p:cNvPr>
          <p:cNvSpPr>
            <a:spLocks noGrp="1"/>
          </p:cNvSpPr>
          <p:nvPr>
            <p:ph type="sldNum" sz="quarter" idx="12"/>
          </p:nvPr>
        </p:nvSpPr>
        <p:spPr/>
        <p:txBody>
          <a:bodyPr/>
          <a:lstStyle/>
          <a:p>
            <a:fld id="{AEE662FB-30A0-447C-8F45-BCEFCA708960}" type="slidenum">
              <a:rPr lang="hu-HU" smtClean="0"/>
              <a:t>‹#›</a:t>
            </a:fld>
            <a:endParaRPr lang="hu-HU"/>
          </a:p>
        </p:txBody>
      </p:sp>
    </p:spTree>
    <p:extLst>
      <p:ext uri="{BB962C8B-B14F-4D97-AF65-F5344CB8AC3E}">
        <p14:creationId xmlns:p14="http://schemas.microsoft.com/office/powerpoint/2010/main" val="122661376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7A8D796-B1C3-437C-9309-ABFC58F5660F}"/>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326437E4-47A3-46CB-89AA-45D780CA6E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E6A75672-856B-49CB-B460-C882FC6EEB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4F71E6D-9B3D-4ED4-AF0F-DCFAD480A3E4}"/>
              </a:ext>
            </a:extLst>
          </p:cNvPr>
          <p:cNvSpPr>
            <a:spLocks noGrp="1"/>
          </p:cNvSpPr>
          <p:nvPr>
            <p:ph type="dt" sz="half" idx="10"/>
          </p:nvPr>
        </p:nvSpPr>
        <p:spPr/>
        <p:txBody>
          <a:bodyPr/>
          <a:lstStyle/>
          <a:p>
            <a:fld id="{A86B4981-789F-406A-91D5-F8A8F3FA080A}" type="datetimeFigureOut">
              <a:rPr lang="hu-HU" smtClean="0"/>
              <a:t>2021. 01. 07.</a:t>
            </a:fld>
            <a:endParaRPr lang="hu-HU"/>
          </a:p>
        </p:txBody>
      </p:sp>
      <p:sp>
        <p:nvSpPr>
          <p:cNvPr id="6" name="Élőláb helye 5">
            <a:extLst>
              <a:ext uri="{FF2B5EF4-FFF2-40B4-BE49-F238E27FC236}">
                <a16:creationId xmlns:a16="http://schemas.microsoft.com/office/drawing/2014/main" id="{4BC9C3DA-A07D-4AC8-9749-E5F433E1998C}"/>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99EC970F-094C-49EF-8302-5C169CE58B5A}"/>
              </a:ext>
            </a:extLst>
          </p:cNvPr>
          <p:cNvSpPr>
            <a:spLocks noGrp="1"/>
          </p:cNvSpPr>
          <p:nvPr>
            <p:ph type="sldNum" sz="quarter" idx="12"/>
          </p:nvPr>
        </p:nvSpPr>
        <p:spPr/>
        <p:txBody>
          <a:bodyPr/>
          <a:lstStyle/>
          <a:p>
            <a:fld id="{AEE662FB-30A0-447C-8F45-BCEFCA708960}" type="slidenum">
              <a:rPr lang="hu-HU" smtClean="0"/>
              <a:t>‹#›</a:t>
            </a:fld>
            <a:endParaRPr lang="hu-HU"/>
          </a:p>
        </p:txBody>
      </p:sp>
    </p:spTree>
    <p:extLst>
      <p:ext uri="{BB962C8B-B14F-4D97-AF65-F5344CB8AC3E}">
        <p14:creationId xmlns:p14="http://schemas.microsoft.com/office/powerpoint/2010/main" val="318070224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1F7854CC-CA11-4B85-BB3F-DDB3764F6C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559B23B1-9268-4ED8-AF75-AB05915ABC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DDE8CB72-7BEE-4D92-9E03-753EF7E8B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B4981-789F-406A-91D5-F8A8F3FA080A}" type="datetimeFigureOut">
              <a:rPr lang="hu-HU" smtClean="0"/>
              <a:t>2021. 01. 07.</a:t>
            </a:fld>
            <a:endParaRPr lang="hu-HU"/>
          </a:p>
        </p:txBody>
      </p:sp>
      <p:sp>
        <p:nvSpPr>
          <p:cNvPr id="5" name="Élőláb helye 4">
            <a:extLst>
              <a:ext uri="{FF2B5EF4-FFF2-40B4-BE49-F238E27FC236}">
                <a16:creationId xmlns:a16="http://schemas.microsoft.com/office/drawing/2014/main" id="{9F091D10-105E-46BB-BDD5-CBE79F7D29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15BAD970-1B33-4A35-8DE9-4979F0715F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662FB-30A0-447C-8F45-BCEFCA708960}" type="slidenum">
              <a:rPr lang="hu-HU" smtClean="0"/>
              <a:t>‹#›</a:t>
            </a:fld>
            <a:endParaRPr lang="hu-HU"/>
          </a:p>
        </p:txBody>
      </p:sp>
    </p:spTree>
    <p:extLst>
      <p:ext uri="{BB962C8B-B14F-4D97-AF65-F5344CB8AC3E}">
        <p14:creationId xmlns:p14="http://schemas.microsoft.com/office/powerpoint/2010/main" val="3002347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 Bible Prayers | Guideposts">
            <a:extLst>
              <a:ext uri="{FF2B5EF4-FFF2-40B4-BE49-F238E27FC236}">
                <a16:creationId xmlns:a16="http://schemas.microsoft.com/office/drawing/2014/main" id="{FA001B29-281D-4754-A1DC-BCAC0A1B3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48475"/>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a:extLst>
              <a:ext uri="{FF2B5EF4-FFF2-40B4-BE49-F238E27FC236}">
                <a16:creationId xmlns:a16="http://schemas.microsoft.com/office/drawing/2014/main" id="{154E4459-4828-4E9C-B1F7-77760951F696}"/>
              </a:ext>
            </a:extLst>
          </p:cNvPr>
          <p:cNvSpPr/>
          <p:nvPr/>
        </p:nvSpPr>
        <p:spPr>
          <a:xfrm>
            <a:off x="280416" y="176784"/>
            <a:ext cx="11631168" cy="6504432"/>
          </a:xfrm>
          <a:prstGeom prst="rect">
            <a:avLst/>
          </a:prstGeom>
          <a:solidFill>
            <a:schemeClr val="tx1">
              <a:alpha val="58000"/>
            </a:schemeClr>
          </a:solidFill>
          <a:ln w="9525"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hu-HU"/>
          </a:p>
        </p:txBody>
      </p:sp>
      <p:sp>
        <p:nvSpPr>
          <p:cNvPr id="5" name="Cím 4">
            <a:extLst>
              <a:ext uri="{FF2B5EF4-FFF2-40B4-BE49-F238E27FC236}">
                <a16:creationId xmlns:a16="http://schemas.microsoft.com/office/drawing/2014/main" id="{D4BEF5AE-DEB5-4411-B7DE-02F2DACBE3D2}"/>
              </a:ext>
            </a:extLst>
          </p:cNvPr>
          <p:cNvSpPr>
            <a:spLocks noGrp="1"/>
          </p:cNvSpPr>
          <p:nvPr>
            <p:ph type="title"/>
          </p:nvPr>
        </p:nvSpPr>
        <p:spPr>
          <a:xfrm>
            <a:off x="280416" y="426720"/>
            <a:ext cx="11631168" cy="6096000"/>
          </a:xfrm>
        </p:spPr>
        <p:txBody>
          <a:bodyPr>
            <a:noAutofit/>
          </a:bodyPr>
          <a:lstStyle/>
          <a:p>
            <a:pPr algn="just"/>
            <a:r>
              <a:rPr lang="hu-HU" sz="37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hu-HU" sz="3700" b="1"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a:t>
            </a:r>
            <a:r>
              <a:rPr lang="hu-HU" sz="37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Ezután városról városra és faluról falura járt, és hirdette az Isten országának evangéliumát. Vele volt a tizenkettő </a:t>
            </a:r>
            <a:r>
              <a:rPr lang="hu-HU" sz="3700" b="1"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a:t>
            </a:r>
            <a:r>
              <a:rPr lang="hu-HU" sz="37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és néhány asszony, akiket gonosz lelkektől szabadított meg, és betegségekből gyógyított meg: Mária, akit Magdalainak neveztek, akiből hét ördög ment ki, </a:t>
            </a:r>
            <a:r>
              <a:rPr lang="hu-HU" sz="3700" b="1"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a:t>
            </a:r>
            <a:r>
              <a:rPr lang="hu-HU" sz="37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Johanna, </a:t>
            </a:r>
            <a:r>
              <a:rPr lang="hu-HU" sz="37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Kúzának</a:t>
            </a:r>
            <a:r>
              <a:rPr lang="hu-HU" sz="37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Heródes egyik főemberének felesége, és Zsuzsanna, de sok más asszony is, akik vagyonukból támogatták őket. </a:t>
            </a:r>
            <a:r>
              <a:rPr lang="hu-HU" sz="3700" b="1"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a:t>
            </a:r>
            <a:r>
              <a:rPr lang="hu-HU" sz="37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Amikor pedig nagy sokaság gyűlt össze, és városról városra sokan csatlakoztak hozzá, egy példázatot mondott nekik: </a:t>
            </a:r>
            <a:r>
              <a:rPr lang="hu-HU" sz="3700" b="1"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5</a:t>
            </a:r>
            <a:r>
              <a:rPr lang="hu-HU" sz="37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Kiment a magvető vetni. Vetés közben némely mag az útfélre esett, és eltaposták, vagy megették az égi madarak. </a:t>
            </a:r>
            <a:endParaRPr lang="hu-HU" sz="37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735654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 Bible Prayers | Guideposts">
            <a:extLst>
              <a:ext uri="{FF2B5EF4-FFF2-40B4-BE49-F238E27FC236}">
                <a16:creationId xmlns:a16="http://schemas.microsoft.com/office/drawing/2014/main" id="{FA001B29-281D-4754-A1DC-BCAC0A1B3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48475"/>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a:extLst>
              <a:ext uri="{FF2B5EF4-FFF2-40B4-BE49-F238E27FC236}">
                <a16:creationId xmlns:a16="http://schemas.microsoft.com/office/drawing/2014/main" id="{154E4459-4828-4E9C-B1F7-77760951F696}"/>
              </a:ext>
            </a:extLst>
          </p:cNvPr>
          <p:cNvSpPr/>
          <p:nvPr/>
        </p:nvSpPr>
        <p:spPr>
          <a:xfrm>
            <a:off x="280416" y="176784"/>
            <a:ext cx="11631168" cy="6504432"/>
          </a:xfrm>
          <a:prstGeom prst="rect">
            <a:avLst/>
          </a:prstGeom>
          <a:solidFill>
            <a:schemeClr val="tx1">
              <a:alpha val="58000"/>
            </a:schemeClr>
          </a:solidFill>
          <a:ln w="9525" cap="flat" cmpd="sng" algn="ctr">
            <a:solidFill>
              <a:schemeClr val="accent4">
                <a:lumMod val="75000"/>
              </a:schemeClr>
            </a:solidFill>
            <a:prstDash val="solid"/>
            <a:round/>
            <a:headEnd type="none" w="med" len="med"/>
            <a:tailEnd type="none" w="med" len="med"/>
          </a:ln>
          <a:effectLst>
            <a:softEdge rad="63500"/>
          </a:effectLst>
        </p:spPr>
        <p:style>
          <a:lnRef idx="0">
            <a:scrgbClr r="0" g="0" b="0"/>
          </a:lnRef>
          <a:fillRef idx="0">
            <a:scrgbClr r="0" g="0" b="0"/>
          </a:fillRef>
          <a:effectRef idx="0">
            <a:scrgbClr r="0" g="0" b="0"/>
          </a:effectRef>
          <a:fontRef idx="minor">
            <a:schemeClr val="accent4"/>
          </a:fontRef>
        </p:style>
        <p:txBody>
          <a:bodyPr rtlCol="0" anchor="ctr"/>
          <a:lstStyle/>
          <a:p>
            <a:pPr algn="ctr"/>
            <a:endParaRPr lang="hu-HU"/>
          </a:p>
        </p:txBody>
      </p:sp>
      <p:sp>
        <p:nvSpPr>
          <p:cNvPr id="5" name="Cím 4">
            <a:extLst>
              <a:ext uri="{FF2B5EF4-FFF2-40B4-BE49-F238E27FC236}">
                <a16:creationId xmlns:a16="http://schemas.microsoft.com/office/drawing/2014/main" id="{D4BEF5AE-DEB5-4411-B7DE-02F2DACBE3D2}"/>
              </a:ext>
            </a:extLst>
          </p:cNvPr>
          <p:cNvSpPr>
            <a:spLocks noGrp="1"/>
          </p:cNvSpPr>
          <p:nvPr>
            <p:ph type="title"/>
          </p:nvPr>
        </p:nvSpPr>
        <p:spPr>
          <a:xfrm>
            <a:off x="215364" y="1023787"/>
            <a:ext cx="11761272" cy="1325563"/>
          </a:xfrm>
        </p:spPr>
        <p:txBody>
          <a:bodyPr>
            <a:normAutofit/>
          </a:bodyPr>
          <a:lstStyle/>
          <a:p>
            <a:pPr algn="ctr"/>
            <a:r>
              <a:rPr lang="hu-HU" sz="3200" b="1" dirty="0">
                <a:solidFill>
                  <a:schemeClr val="bg1"/>
                </a:solidFill>
                <a:effectLst/>
                <a:latin typeface="Times New Roman" panose="02020603050405020304" pitchFamily="18" charset="0"/>
                <a:ea typeface="Calibri" panose="020F0502020204030204" pitchFamily="34" charset="0"/>
              </a:rPr>
              <a:t>A mindenható Isten </a:t>
            </a:r>
            <a:r>
              <a:rPr lang="hu-HU" sz="4000" b="1" dirty="0">
                <a:ln>
                  <a:solidFill>
                    <a:schemeClr val="tx1"/>
                  </a:solidFill>
                </a:ln>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beszédbe elegyedik </a:t>
            </a:r>
            <a:r>
              <a:rPr lang="hu-HU" sz="3200" b="1" dirty="0">
                <a:solidFill>
                  <a:schemeClr val="bg1"/>
                </a:solidFill>
                <a:effectLst/>
                <a:latin typeface="Times New Roman" panose="02020603050405020304" pitchFamily="18" charset="0"/>
                <a:ea typeface="Calibri" panose="020F0502020204030204" pitchFamily="34" charset="0"/>
              </a:rPr>
              <a:t>az elveszett emberrel.</a:t>
            </a:r>
            <a:endParaRPr lang="hu-HU" sz="6600" b="1" dirty="0">
              <a:solidFill>
                <a:schemeClr val="bg1"/>
              </a:solidFill>
            </a:endParaRPr>
          </a:p>
        </p:txBody>
      </p:sp>
      <p:sp>
        <p:nvSpPr>
          <p:cNvPr id="6" name="Cím 4">
            <a:extLst>
              <a:ext uri="{FF2B5EF4-FFF2-40B4-BE49-F238E27FC236}">
                <a16:creationId xmlns:a16="http://schemas.microsoft.com/office/drawing/2014/main" id="{6A5E42C9-E7A4-4A36-A4D5-522FA073BA5F}"/>
              </a:ext>
            </a:extLst>
          </p:cNvPr>
          <p:cNvSpPr txBox="1">
            <a:spLocks/>
          </p:cNvSpPr>
          <p:nvPr/>
        </p:nvSpPr>
        <p:spPr>
          <a:xfrm>
            <a:off x="280416" y="2676168"/>
            <a:ext cx="116311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5400" b="1" spc="1400" dirty="0">
                <a:ln>
                  <a:solidFill>
                    <a:schemeClr val="tx1"/>
                  </a:solidFill>
                </a:ln>
                <a:solidFill>
                  <a:srgbClr val="FFFF00"/>
                </a:solidFill>
                <a:latin typeface="Times New Roman" panose="02020603050405020304" pitchFamily="18" charset="0"/>
                <a:ea typeface="Calibri" panose="020F0502020204030204" pitchFamily="34" charset="0"/>
              </a:rPr>
              <a:t>MICSODA?</a:t>
            </a:r>
            <a:endParaRPr lang="hu-HU" sz="11500" b="1" spc="1400" dirty="0">
              <a:ln>
                <a:solidFill>
                  <a:schemeClr val="tx1"/>
                </a:solidFill>
              </a:ln>
              <a:solidFill>
                <a:srgbClr val="FFFF00"/>
              </a:solidFill>
            </a:endParaRPr>
          </a:p>
        </p:txBody>
      </p:sp>
      <p:sp>
        <p:nvSpPr>
          <p:cNvPr id="7" name="Cím 4">
            <a:extLst>
              <a:ext uri="{FF2B5EF4-FFF2-40B4-BE49-F238E27FC236}">
                <a16:creationId xmlns:a16="http://schemas.microsoft.com/office/drawing/2014/main" id="{BCBB48AE-7D97-44CD-BF4A-495879D71534}"/>
              </a:ext>
            </a:extLst>
          </p:cNvPr>
          <p:cNvSpPr txBox="1">
            <a:spLocks/>
          </p:cNvSpPr>
          <p:nvPr/>
        </p:nvSpPr>
        <p:spPr>
          <a:xfrm>
            <a:off x="280416" y="3845869"/>
            <a:ext cx="116311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5400" b="1" u="sng" spc="1800" dirty="0">
                <a:ln>
                  <a:solidFill>
                    <a:schemeClr val="tx1"/>
                  </a:solidFill>
                </a:ln>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EZ</a:t>
            </a:r>
            <a:r>
              <a:rPr lang="hu-HU" sz="5400" b="1" spc="1800" dirty="0">
                <a:ln>
                  <a:solidFill>
                    <a:schemeClr val="tx1"/>
                  </a:solidFill>
                </a:ln>
                <a:solidFill>
                  <a:schemeClr val="bg1"/>
                </a:solidFill>
                <a:latin typeface="Times New Roman" panose="02020603050405020304" pitchFamily="18" charset="0"/>
                <a:ea typeface="Calibri" panose="020F0502020204030204" pitchFamily="34" charset="0"/>
              </a:rPr>
              <a:t> MI</a:t>
            </a:r>
            <a:r>
              <a:rPr lang="hu-HU" sz="6000" b="1" u="sng" spc="1800" dirty="0">
                <a:ln>
                  <a:solidFill>
                    <a:schemeClr val="tx1"/>
                  </a:solidFill>
                </a:ln>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CSODA!</a:t>
            </a:r>
            <a:endParaRPr lang="hu-HU" sz="11500" b="1" u="sng" spc="1800" dirty="0">
              <a:ln>
                <a:solidFill>
                  <a:schemeClr val="tx1"/>
                </a:solidFill>
              </a:ln>
              <a:solidFill>
                <a:srgbClr val="FF0000"/>
              </a:solidFill>
              <a:effectLst>
                <a:outerShdw blurRad="38100" dist="38100" dir="2700000" algn="tl">
                  <a:srgbClr val="000000">
                    <a:alpha val="43137"/>
                  </a:srgbClr>
                </a:outerShdw>
              </a:effectLst>
            </a:endParaRPr>
          </a:p>
        </p:txBody>
      </p:sp>
      <p:cxnSp>
        <p:nvCxnSpPr>
          <p:cNvPr id="3" name="Egyenes összekötő 2">
            <a:extLst>
              <a:ext uri="{FF2B5EF4-FFF2-40B4-BE49-F238E27FC236}">
                <a16:creationId xmlns:a16="http://schemas.microsoft.com/office/drawing/2014/main" id="{02858D3E-5470-4B7C-A68A-2CAACB38E503}"/>
              </a:ext>
            </a:extLst>
          </p:cNvPr>
          <p:cNvCxnSpPr/>
          <p:nvPr/>
        </p:nvCxnSpPr>
        <p:spPr>
          <a:xfrm flipH="1">
            <a:off x="4088465" y="4056772"/>
            <a:ext cx="1355075" cy="82549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Egyenes összekötő 8">
            <a:extLst>
              <a:ext uri="{FF2B5EF4-FFF2-40B4-BE49-F238E27FC236}">
                <a16:creationId xmlns:a16="http://schemas.microsoft.com/office/drawing/2014/main" id="{723AE9D6-1A37-44C0-9202-2DF89457F0CB}"/>
              </a:ext>
            </a:extLst>
          </p:cNvPr>
          <p:cNvCxnSpPr>
            <a:cxnSpLocks/>
          </p:cNvCxnSpPr>
          <p:nvPr/>
        </p:nvCxnSpPr>
        <p:spPr>
          <a:xfrm>
            <a:off x="4088464" y="4056772"/>
            <a:ext cx="1355076" cy="82549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99512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75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 Bible Prayers | Guideposts">
            <a:extLst>
              <a:ext uri="{FF2B5EF4-FFF2-40B4-BE49-F238E27FC236}">
                <a16:creationId xmlns:a16="http://schemas.microsoft.com/office/drawing/2014/main" id="{FA001B29-281D-4754-A1DC-BCAC0A1B3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48475"/>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a:extLst>
              <a:ext uri="{FF2B5EF4-FFF2-40B4-BE49-F238E27FC236}">
                <a16:creationId xmlns:a16="http://schemas.microsoft.com/office/drawing/2014/main" id="{154E4459-4828-4E9C-B1F7-77760951F696}"/>
              </a:ext>
            </a:extLst>
          </p:cNvPr>
          <p:cNvSpPr/>
          <p:nvPr/>
        </p:nvSpPr>
        <p:spPr>
          <a:xfrm>
            <a:off x="280416" y="176784"/>
            <a:ext cx="11631168" cy="6504432"/>
          </a:xfrm>
          <a:prstGeom prst="rect">
            <a:avLst/>
          </a:prstGeom>
          <a:solidFill>
            <a:schemeClr val="tx1">
              <a:alpha val="58000"/>
            </a:schemeClr>
          </a:solidFill>
          <a:ln w="9525" cap="flat" cmpd="sng" algn="ctr">
            <a:solidFill>
              <a:schemeClr val="accent4">
                <a:lumMod val="75000"/>
              </a:schemeClr>
            </a:solidFill>
            <a:prstDash val="solid"/>
            <a:round/>
            <a:headEnd type="none" w="med" len="med"/>
            <a:tailEnd type="none" w="med" len="med"/>
          </a:ln>
          <a:effectLst>
            <a:softEdge rad="63500"/>
          </a:effectLst>
        </p:spPr>
        <p:style>
          <a:lnRef idx="0">
            <a:scrgbClr r="0" g="0" b="0"/>
          </a:lnRef>
          <a:fillRef idx="0">
            <a:scrgbClr r="0" g="0" b="0"/>
          </a:fillRef>
          <a:effectRef idx="0">
            <a:scrgbClr r="0" g="0" b="0"/>
          </a:effectRef>
          <a:fontRef idx="minor">
            <a:schemeClr val="accent4"/>
          </a:fontRef>
        </p:style>
        <p:txBody>
          <a:bodyPr rtlCol="0" anchor="ctr"/>
          <a:lstStyle/>
          <a:p>
            <a:pPr algn="ctr"/>
            <a:endParaRPr lang="hu-HU"/>
          </a:p>
        </p:txBody>
      </p:sp>
      <p:sp>
        <p:nvSpPr>
          <p:cNvPr id="5" name="Cím 4">
            <a:extLst>
              <a:ext uri="{FF2B5EF4-FFF2-40B4-BE49-F238E27FC236}">
                <a16:creationId xmlns:a16="http://schemas.microsoft.com/office/drawing/2014/main" id="{D4BEF5AE-DEB5-4411-B7DE-02F2DACBE3D2}"/>
              </a:ext>
            </a:extLst>
          </p:cNvPr>
          <p:cNvSpPr>
            <a:spLocks noGrp="1"/>
          </p:cNvSpPr>
          <p:nvPr>
            <p:ph type="title"/>
          </p:nvPr>
        </p:nvSpPr>
        <p:spPr>
          <a:xfrm>
            <a:off x="643915" y="467455"/>
            <a:ext cx="3640231" cy="1325563"/>
          </a:xfrm>
        </p:spPr>
        <p:txBody>
          <a:bodyPr/>
          <a:lstStyle/>
          <a:p>
            <a:pPr algn="ctr"/>
            <a:r>
              <a:rPr lang="hu-HU" b="1" dirty="0">
                <a:ln>
                  <a:solidFill>
                    <a:schemeClr val="bg2">
                      <a:lumMod val="50000"/>
                    </a:schemeClr>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HALLGASS! </a:t>
            </a:r>
          </a:p>
        </p:txBody>
      </p:sp>
      <p:pic>
        <p:nvPicPr>
          <p:cNvPr id="5130" name="Picture 10" descr="Silence Fingers Png - Silent Png, Transparent Png - kindpng">
            <a:extLst>
              <a:ext uri="{FF2B5EF4-FFF2-40B4-BE49-F238E27FC236}">
                <a16:creationId xmlns:a16="http://schemas.microsoft.com/office/drawing/2014/main" id="{1C16931B-596A-4316-8603-ADCB049CF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058" y="1879029"/>
            <a:ext cx="2341946" cy="29436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32" name="Picture 12" descr="10 Elogios que seus filhos precisam ouvir - Colégio Janusa Corrêa">
            <a:extLst>
              <a:ext uri="{FF2B5EF4-FFF2-40B4-BE49-F238E27FC236}">
                <a16:creationId xmlns:a16="http://schemas.microsoft.com/office/drawing/2014/main" id="{BBF13145-8514-47F0-B601-55573B91ED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7646" y="2117192"/>
            <a:ext cx="3287739" cy="26236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34" name="Picture 14" descr="Bizonyságtétel – AktívKereszténységről">
            <a:extLst>
              <a:ext uri="{FF2B5EF4-FFF2-40B4-BE49-F238E27FC236}">
                <a16:creationId xmlns:a16="http://schemas.microsoft.com/office/drawing/2014/main" id="{6A7CD97B-B9CA-4CB5-9FCD-831B2F7D63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5801" y="2606395"/>
            <a:ext cx="3290420" cy="1645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Cím 4">
            <a:extLst>
              <a:ext uri="{FF2B5EF4-FFF2-40B4-BE49-F238E27FC236}">
                <a16:creationId xmlns:a16="http://schemas.microsoft.com/office/drawing/2014/main" id="{BEA353F2-1385-4368-A7EA-4A5B3899B0B8}"/>
              </a:ext>
            </a:extLst>
          </p:cNvPr>
          <p:cNvSpPr txBox="1">
            <a:spLocks/>
          </p:cNvSpPr>
          <p:nvPr/>
        </p:nvSpPr>
        <p:spPr>
          <a:xfrm>
            <a:off x="4471399" y="467454"/>
            <a:ext cx="364023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b="1" dirty="0">
                <a:ln>
                  <a:solidFill>
                    <a:schemeClr val="bg2">
                      <a:lumMod val="50000"/>
                    </a:schemeClr>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HALLGASD!</a:t>
            </a:r>
          </a:p>
        </p:txBody>
      </p:sp>
      <p:sp>
        <p:nvSpPr>
          <p:cNvPr id="17" name="Cím 4">
            <a:extLst>
              <a:ext uri="{FF2B5EF4-FFF2-40B4-BE49-F238E27FC236}">
                <a16:creationId xmlns:a16="http://schemas.microsoft.com/office/drawing/2014/main" id="{B40B5E09-1E5D-4701-9AD5-08E7C5BC09AF}"/>
              </a:ext>
            </a:extLst>
          </p:cNvPr>
          <p:cNvSpPr txBox="1">
            <a:spLocks/>
          </p:cNvSpPr>
          <p:nvPr/>
        </p:nvSpPr>
        <p:spPr>
          <a:xfrm>
            <a:off x="8040895" y="467454"/>
            <a:ext cx="364023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b="1" dirty="0">
                <a:ln>
                  <a:solidFill>
                    <a:schemeClr val="bg2">
                      <a:lumMod val="50000"/>
                    </a:schemeClr>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HALLASD!</a:t>
            </a:r>
          </a:p>
        </p:txBody>
      </p:sp>
    </p:spTree>
    <p:extLst>
      <p:ext uri="{BB962C8B-B14F-4D97-AF65-F5344CB8AC3E}">
        <p14:creationId xmlns:p14="http://schemas.microsoft.com/office/powerpoint/2010/main" val="41346700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5132"/>
                                        </p:tgtEl>
                                        <p:attrNameLst>
                                          <p:attrName>style.visibility</p:attrName>
                                        </p:attrNameLst>
                                      </p:cBhvr>
                                      <p:to>
                                        <p:strVal val="visible"/>
                                      </p:to>
                                    </p:set>
                                    <p:animEffect transition="in" filter="fade">
                                      <p:cBhvr>
                                        <p:cTn id="10" dur="2000"/>
                                        <p:tgtEl>
                                          <p:spTgt spid="5132"/>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2000"/>
                                        <p:tgtEl>
                                          <p:spTgt spid="17"/>
                                        </p:tgtEl>
                                      </p:cBhvr>
                                    </p:animEffect>
                                  </p:childTnLst>
                                </p:cTn>
                              </p:par>
                              <p:par>
                                <p:cTn id="15" presetID="10" presetClass="entr" presetSubtype="0" fill="hold" nodeType="withEffect">
                                  <p:stCondLst>
                                    <p:cond delay="0"/>
                                  </p:stCondLst>
                                  <p:childTnLst>
                                    <p:set>
                                      <p:cBhvr>
                                        <p:cTn id="16" dur="1" fill="hold">
                                          <p:stCondLst>
                                            <p:cond delay="0"/>
                                          </p:stCondLst>
                                        </p:cTn>
                                        <p:tgtEl>
                                          <p:spTgt spid="5134"/>
                                        </p:tgtEl>
                                        <p:attrNameLst>
                                          <p:attrName>style.visibility</p:attrName>
                                        </p:attrNameLst>
                                      </p:cBhvr>
                                      <p:to>
                                        <p:strVal val="visible"/>
                                      </p:to>
                                    </p:set>
                                    <p:animEffect transition="in" filter="fade">
                                      <p:cBhvr>
                                        <p:cTn id="17" dur="20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 Bible Prayers | Guideposts">
            <a:extLst>
              <a:ext uri="{FF2B5EF4-FFF2-40B4-BE49-F238E27FC236}">
                <a16:creationId xmlns:a16="http://schemas.microsoft.com/office/drawing/2014/main" id="{FA001B29-281D-4754-A1DC-BCAC0A1B3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48475"/>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a:extLst>
              <a:ext uri="{FF2B5EF4-FFF2-40B4-BE49-F238E27FC236}">
                <a16:creationId xmlns:a16="http://schemas.microsoft.com/office/drawing/2014/main" id="{154E4459-4828-4E9C-B1F7-77760951F696}"/>
              </a:ext>
            </a:extLst>
          </p:cNvPr>
          <p:cNvSpPr/>
          <p:nvPr/>
        </p:nvSpPr>
        <p:spPr>
          <a:xfrm>
            <a:off x="280416" y="176784"/>
            <a:ext cx="11631168" cy="6504432"/>
          </a:xfrm>
          <a:prstGeom prst="rect">
            <a:avLst/>
          </a:prstGeom>
          <a:solidFill>
            <a:schemeClr val="tx1">
              <a:alpha val="58000"/>
            </a:schemeClr>
          </a:solidFill>
          <a:ln w="9525" cap="flat" cmpd="sng" algn="ctr">
            <a:solidFill>
              <a:schemeClr val="accent4">
                <a:lumMod val="75000"/>
              </a:schemeClr>
            </a:solidFill>
            <a:prstDash val="solid"/>
            <a:round/>
            <a:headEnd type="none" w="med" len="med"/>
            <a:tailEnd type="none" w="med" len="med"/>
          </a:ln>
          <a:effectLst>
            <a:softEdge rad="63500"/>
          </a:effectLst>
        </p:spPr>
        <p:style>
          <a:lnRef idx="0">
            <a:scrgbClr r="0" g="0" b="0"/>
          </a:lnRef>
          <a:fillRef idx="0">
            <a:scrgbClr r="0" g="0" b="0"/>
          </a:fillRef>
          <a:effectRef idx="0">
            <a:scrgbClr r="0" g="0" b="0"/>
          </a:effectRef>
          <a:fontRef idx="minor">
            <a:schemeClr val="accent4"/>
          </a:fontRef>
        </p:style>
        <p:txBody>
          <a:bodyPr rtlCol="0" anchor="ctr"/>
          <a:lstStyle/>
          <a:p>
            <a:pPr algn="ctr"/>
            <a:endParaRPr lang="hu-HU"/>
          </a:p>
        </p:txBody>
      </p:sp>
      <p:sp>
        <p:nvSpPr>
          <p:cNvPr id="5" name="Cím 4">
            <a:extLst>
              <a:ext uri="{FF2B5EF4-FFF2-40B4-BE49-F238E27FC236}">
                <a16:creationId xmlns:a16="http://schemas.microsoft.com/office/drawing/2014/main" id="{D4BEF5AE-DEB5-4411-B7DE-02F2DACBE3D2}"/>
              </a:ext>
            </a:extLst>
          </p:cNvPr>
          <p:cNvSpPr>
            <a:spLocks noGrp="1"/>
          </p:cNvSpPr>
          <p:nvPr>
            <p:ph type="title"/>
          </p:nvPr>
        </p:nvSpPr>
        <p:spPr>
          <a:xfrm>
            <a:off x="428981" y="458261"/>
            <a:ext cx="4218176" cy="1325563"/>
          </a:xfrm>
        </p:spPr>
        <p:txBody>
          <a:bodyPr/>
          <a:lstStyle/>
          <a:p>
            <a:pPr algn="ctr"/>
            <a:r>
              <a:rPr lang="hu-HU" b="1" spc="600" dirty="0">
                <a:ln>
                  <a:solidFill>
                    <a:schemeClr val="bg2">
                      <a:lumMod val="50000"/>
                    </a:schemeClr>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HALLGASS! </a:t>
            </a:r>
          </a:p>
        </p:txBody>
      </p:sp>
      <p:pic>
        <p:nvPicPr>
          <p:cNvPr id="5130" name="Picture 10" descr="Silence Fingers Png - Silent Png, Transparent Png - kindpng">
            <a:extLst>
              <a:ext uri="{FF2B5EF4-FFF2-40B4-BE49-F238E27FC236}">
                <a16:creationId xmlns:a16="http://schemas.microsoft.com/office/drawing/2014/main" id="{1C16931B-596A-4316-8603-ADCB049CF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80" y="2065301"/>
            <a:ext cx="3245351" cy="40791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Cím 4">
            <a:extLst>
              <a:ext uri="{FF2B5EF4-FFF2-40B4-BE49-F238E27FC236}">
                <a16:creationId xmlns:a16="http://schemas.microsoft.com/office/drawing/2014/main" id="{B40B5E09-1E5D-4701-9AD5-08E7C5BC09AF}"/>
              </a:ext>
            </a:extLst>
          </p:cNvPr>
          <p:cNvSpPr txBox="1">
            <a:spLocks/>
          </p:cNvSpPr>
          <p:nvPr/>
        </p:nvSpPr>
        <p:spPr>
          <a:xfrm>
            <a:off x="3822895" y="2121367"/>
            <a:ext cx="8088690" cy="29436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Tx/>
              <a:buChar char="-"/>
            </a:pPr>
            <a:r>
              <a:rPr lang="hu-HU" sz="3600" b="1" dirty="0">
                <a:solidFill>
                  <a:schemeClr val="bg1"/>
                </a:solidFill>
                <a:latin typeface="Times New Roman" panose="02020603050405020304" pitchFamily="18" charset="0"/>
                <a:cs typeface="Times New Roman" panose="02020603050405020304" pitchFamily="18" charset="0"/>
              </a:rPr>
              <a:t>Ha megszeretnéd hallani Isten szavát, akkor neked </a:t>
            </a:r>
            <a:r>
              <a:rPr lang="hu-HU" sz="4000" b="1" u="sng" dirty="0">
                <a:ln>
                  <a:solidFill>
                    <a:schemeClr val="tx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 kell némulnod. </a:t>
            </a:r>
            <a:endParaRPr lang="hu-HU" sz="3600" b="1" u="sng" dirty="0">
              <a:ln>
                <a:solidFill>
                  <a:schemeClr val="tx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lnSpc>
                <a:spcPct val="150000"/>
              </a:lnSpc>
              <a:buFontTx/>
              <a:buChar char="-"/>
            </a:pPr>
            <a:r>
              <a:rPr lang="hu-HU" sz="3600" b="1" dirty="0">
                <a:solidFill>
                  <a:schemeClr val="bg1"/>
                </a:solidFill>
                <a:latin typeface="Times New Roman" panose="02020603050405020304" pitchFamily="18" charset="0"/>
                <a:cs typeface="Times New Roman" panose="02020603050405020304" pitchFamily="18" charset="0"/>
              </a:rPr>
              <a:t>Akkor fogod meghallani Őt,                ha </a:t>
            </a:r>
            <a:r>
              <a:rPr lang="hu-HU" sz="4000" b="1" u="sng" dirty="0">
                <a:ln>
                  <a:solidFill>
                    <a:schemeClr val="tx1"/>
                  </a:solidFill>
                </a:ln>
                <a:solidFill>
                  <a:srgbClr val="FF0000"/>
                </a:solidFill>
                <a:latin typeface="Times New Roman" panose="02020603050405020304" pitchFamily="18" charset="0"/>
                <a:cs typeface="Times New Roman" panose="02020603050405020304" pitchFamily="18" charset="0"/>
              </a:rPr>
              <a:t>tudsz csendben lenni!</a:t>
            </a:r>
            <a:endParaRPr lang="hu-HU" sz="3600" b="1" u="sng" dirty="0">
              <a:ln>
                <a:solidFill>
                  <a:schemeClr val="tx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34865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2000"/>
                                        <p:tgtEl>
                                          <p:spTgt spid="1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fade">
                                      <p:cBhvr>
                                        <p:cTn id="11" dur="20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 Bible Prayers | Guideposts">
            <a:extLst>
              <a:ext uri="{FF2B5EF4-FFF2-40B4-BE49-F238E27FC236}">
                <a16:creationId xmlns:a16="http://schemas.microsoft.com/office/drawing/2014/main" id="{FA001B29-281D-4754-A1DC-BCAC0A1B3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48475"/>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a:extLst>
              <a:ext uri="{FF2B5EF4-FFF2-40B4-BE49-F238E27FC236}">
                <a16:creationId xmlns:a16="http://schemas.microsoft.com/office/drawing/2014/main" id="{154E4459-4828-4E9C-B1F7-77760951F696}"/>
              </a:ext>
            </a:extLst>
          </p:cNvPr>
          <p:cNvSpPr/>
          <p:nvPr/>
        </p:nvSpPr>
        <p:spPr>
          <a:xfrm>
            <a:off x="280416" y="176784"/>
            <a:ext cx="11631168" cy="6504432"/>
          </a:xfrm>
          <a:prstGeom prst="rect">
            <a:avLst/>
          </a:prstGeom>
          <a:solidFill>
            <a:schemeClr val="tx1">
              <a:alpha val="58000"/>
            </a:schemeClr>
          </a:solidFill>
          <a:ln w="9525" cap="flat" cmpd="sng" algn="ctr">
            <a:solidFill>
              <a:schemeClr val="accent4">
                <a:lumMod val="75000"/>
              </a:schemeClr>
            </a:solidFill>
            <a:prstDash val="solid"/>
            <a:round/>
            <a:headEnd type="none" w="med" len="med"/>
            <a:tailEnd type="none" w="med" len="med"/>
          </a:ln>
          <a:effectLst>
            <a:softEdge rad="63500"/>
          </a:effectLst>
        </p:spPr>
        <p:style>
          <a:lnRef idx="0">
            <a:scrgbClr r="0" g="0" b="0"/>
          </a:lnRef>
          <a:fillRef idx="0">
            <a:scrgbClr r="0" g="0" b="0"/>
          </a:fillRef>
          <a:effectRef idx="0">
            <a:scrgbClr r="0" g="0" b="0"/>
          </a:effectRef>
          <a:fontRef idx="minor">
            <a:schemeClr val="accent4"/>
          </a:fontRef>
        </p:style>
        <p:txBody>
          <a:bodyPr rtlCol="0" anchor="ctr"/>
          <a:lstStyle/>
          <a:p>
            <a:pPr algn="ctr"/>
            <a:endParaRPr lang="hu-HU"/>
          </a:p>
        </p:txBody>
      </p:sp>
      <p:sp>
        <p:nvSpPr>
          <p:cNvPr id="5" name="Cím 4">
            <a:extLst>
              <a:ext uri="{FF2B5EF4-FFF2-40B4-BE49-F238E27FC236}">
                <a16:creationId xmlns:a16="http://schemas.microsoft.com/office/drawing/2014/main" id="{D4BEF5AE-DEB5-4411-B7DE-02F2DACBE3D2}"/>
              </a:ext>
            </a:extLst>
          </p:cNvPr>
          <p:cNvSpPr>
            <a:spLocks noGrp="1"/>
          </p:cNvSpPr>
          <p:nvPr>
            <p:ph type="title"/>
          </p:nvPr>
        </p:nvSpPr>
        <p:spPr>
          <a:xfrm>
            <a:off x="428981" y="458261"/>
            <a:ext cx="4218176" cy="1325563"/>
          </a:xfrm>
        </p:spPr>
        <p:txBody>
          <a:bodyPr/>
          <a:lstStyle/>
          <a:p>
            <a:pPr algn="ctr"/>
            <a:r>
              <a:rPr lang="hu-HU" b="1" spc="600" dirty="0">
                <a:ln>
                  <a:solidFill>
                    <a:schemeClr val="bg2">
                      <a:lumMod val="50000"/>
                    </a:schemeClr>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HALLGASS! </a:t>
            </a:r>
          </a:p>
        </p:txBody>
      </p:sp>
      <p:pic>
        <p:nvPicPr>
          <p:cNvPr id="5130" name="Picture 10" descr="Silence Fingers Png - Silent Png, Transparent Png - kindpng">
            <a:extLst>
              <a:ext uri="{FF2B5EF4-FFF2-40B4-BE49-F238E27FC236}">
                <a16:creationId xmlns:a16="http://schemas.microsoft.com/office/drawing/2014/main" id="{1C16931B-596A-4316-8603-ADCB049CF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80" y="2065301"/>
            <a:ext cx="3245351" cy="40791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Cím 4">
            <a:extLst>
              <a:ext uri="{FF2B5EF4-FFF2-40B4-BE49-F238E27FC236}">
                <a16:creationId xmlns:a16="http://schemas.microsoft.com/office/drawing/2014/main" id="{B40B5E09-1E5D-4701-9AD5-08E7C5BC09AF}"/>
              </a:ext>
            </a:extLst>
          </p:cNvPr>
          <p:cNvSpPr txBox="1">
            <a:spLocks/>
          </p:cNvSpPr>
          <p:nvPr/>
        </p:nvSpPr>
        <p:spPr>
          <a:xfrm>
            <a:off x="3822896" y="2121367"/>
            <a:ext cx="7738628" cy="29436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50000"/>
              </a:lnSpc>
            </a:pPr>
            <a:r>
              <a:rPr lang="hu-HU" sz="3600" b="1" dirty="0">
                <a:solidFill>
                  <a:schemeClr val="bg1"/>
                </a:solidFill>
                <a:latin typeface="Times New Roman" panose="02020603050405020304" pitchFamily="18" charset="0"/>
                <a:cs typeface="Times New Roman" panose="02020603050405020304" pitchFamily="18" charset="0"/>
              </a:rPr>
              <a:t>„</a:t>
            </a:r>
            <a:r>
              <a:rPr lang="hu-HU" sz="4800" b="1" dirty="0">
                <a:ln>
                  <a:solidFill>
                    <a:schemeClr val="tx1"/>
                  </a:solidFill>
                </a:ln>
                <a:solidFill>
                  <a:srgbClr val="FF0000"/>
                </a:solidFill>
                <a:latin typeface="Times New Roman" panose="02020603050405020304" pitchFamily="18" charset="0"/>
                <a:cs typeface="Times New Roman" panose="02020603050405020304" pitchFamily="18" charset="0"/>
              </a:rPr>
              <a:t>Légy csendben,</a:t>
            </a:r>
            <a:r>
              <a:rPr lang="hu-HU" b="1" dirty="0">
                <a:solidFill>
                  <a:schemeClr val="bg1"/>
                </a:solidFill>
                <a:latin typeface="Times New Roman" panose="02020603050405020304" pitchFamily="18" charset="0"/>
                <a:cs typeface="Times New Roman" panose="02020603050405020304" pitchFamily="18" charset="0"/>
              </a:rPr>
              <a:t>                                   </a:t>
            </a:r>
            <a:r>
              <a:rPr lang="hu-HU" sz="3600" b="1" dirty="0">
                <a:solidFill>
                  <a:schemeClr val="bg1"/>
                </a:solidFill>
                <a:latin typeface="Times New Roman" panose="02020603050405020304" pitchFamily="18" charset="0"/>
                <a:cs typeface="Times New Roman" panose="02020603050405020304" pitchFamily="18" charset="0"/>
              </a:rPr>
              <a:t>és várj az </a:t>
            </a:r>
            <a:r>
              <a:rPr lang="hu-HU" sz="3600" b="1" dirty="0" err="1">
                <a:solidFill>
                  <a:schemeClr val="bg1"/>
                </a:solidFill>
                <a:latin typeface="Times New Roman" panose="02020603050405020304" pitchFamily="18" charset="0"/>
                <a:cs typeface="Times New Roman" panose="02020603050405020304" pitchFamily="18" charset="0"/>
              </a:rPr>
              <a:t>ÚRra</a:t>
            </a:r>
            <a:r>
              <a:rPr lang="hu-HU" sz="3600" b="1" dirty="0">
                <a:solidFill>
                  <a:schemeClr val="bg1"/>
                </a:solidFill>
                <a:latin typeface="Times New Roman" panose="02020603050405020304" pitchFamily="18" charset="0"/>
                <a:cs typeface="Times New Roman" panose="02020603050405020304" pitchFamily="18" charset="0"/>
              </a:rPr>
              <a:t>!”  Zsolt 37,7</a:t>
            </a:r>
          </a:p>
          <a:p>
            <a:pPr lvl="0" algn="ctr">
              <a:lnSpc>
                <a:spcPct val="150000"/>
              </a:lnSpc>
            </a:pPr>
            <a:r>
              <a:rPr lang="hu-HU" b="1" dirty="0">
                <a:solidFill>
                  <a:schemeClr val="bg1"/>
                </a:solidFill>
                <a:latin typeface="Times New Roman" panose="02020603050405020304" pitchFamily="18" charset="0"/>
                <a:cs typeface="Times New Roman" panose="02020603050405020304" pitchFamily="18" charset="0"/>
              </a:rPr>
              <a:t>„</a:t>
            </a:r>
            <a:r>
              <a:rPr lang="hu-HU" sz="4800" b="1" dirty="0">
                <a:ln>
                  <a:solidFill>
                    <a:schemeClr val="tx1"/>
                  </a:solidFill>
                </a:ln>
                <a:solidFill>
                  <a:srgbClr val="FF0000"/>
                </a:solidFill>
                <a:latin typeface="Times New Roman" panose="02020603050405020304" pitchFamily="18" charset="0"/>
                <a:cs typeface="Times New Roman" panose="02020603050405020304" pitchFamily="18" charset="0"/>
              </a:rPr>
              <a:t>Jó csendben várni                           </a:t>
            </a:r>
            <a:r>
              <a:rPr lang="hu-HU" sz="3600" b="1" dirty="0">
                <a:solidFill>
                  <a:schemeClr val="bg1"/>
                </a:solidFill>
                <a:latin typeface="Times New Roman" panose="02020603050405020304" pitchFamily="18" charset="0"/>
                <a:cs typeface="Times New Roman" panose="02020603050405020304" pitchFamily="18" charset="0"/>
              </a:rPr>
              <a:t>az ÚR szabadítására.” </a:t>
            </a:r>
            <a:r>
              <a:rPr lang="hu-HU" sz="3600" b="1" dirty="0" err="1">
                <a:solidFill>
                  <a:schemeClr val="bg1"/>
                </a:solidFill>
                <a:latin typeface="Times New Roman" panose="02020603050405020304" pitchFamily="18" charset="0"/>
                <a:cs typeface="Times New Roman" panose="02020603050405020304" pitchFamily="18" charset="0"/>
              </a:rPr>
              <a:t>JerSir</a:t>
            </a:r>
            <a:r>
              <a:rPr lang="hu-HU" sz="3600" b="1" dirty="0">
                <a:solidFill>
                  <a:schemeClr val="bg1"/>
                </a:solidFill>
                <a:latin typeface="Times New Roman" panose="02020603050405020304" pitchFamily="18" charset="0"/>
                <a:cs typeface="Times New Roman" panose="02020603050405020304" pitchFamily="18" charset="0"/>
              </a:rPr>
              <a:t> 3,26</a:t>
            </a:r>
          </a:p>
        </p:txBody>
      </p:sp>
    </p:spTree>
    <p:extLst>
      <p:ext uri="{BB962C8B-B14F-4D97-AF65-F5344CB8AC3E}">
        <p14:creationId xmlns:p14="http://schemas.microsoft.com/office/powerpoint/2010/main" val="74925816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20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 Bible Prayers | Guideposts">
            <a:extLst>
              <a:ext uri="{FF2B5EF4-FFF2-40B4-BE49-F238E27FC236}">
                <a16:creationId xmlns:a16="http://schemas.microsoft.com/office/drawing/2014/main" id="{FA001B29-281D-4754-A1DC-BCAC0A1B3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48475"/>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a:extLst>
              <a:ext uri="{FF2B5EF4-FFF2-40B4-BE49-F238E27FC236}">
                <a16:creationId xmlns:a16="http://schemas.microsoft.com/office/drawing/2014/main" id="{154E4459-4828-4E9C-B1F7-77760951F696}"/>
              </a:ext>
            </a:extLst>
          </p:cNvPr>
          <p:cNvSpPr/>
          <p:nvPr/>
        </p:nvSpPr>
        <p:spPr>
          <a:xfrm>
            <a:off x="280416" y="176784"/>
            <a:ext cx="11631168" cy="6504432"/>
          </a:xfrm>
          <a:prstGeom prst="rect">
            <a:avLst/>
          </a:prstGeom>
          <a:solidFill>
            <a:schemeClr val="tx1">
              <a:alpha val="58000"/>
            </a:schemeClr>
          </a:solidFill>
          <a:ln w="9525" cap="flat" cmpd="sng" algn="ctr">
            <a:solidFill>
              <a:schemeClr val="accent4">
                <a:lumMod val="75000"/>
              </a:schemeClr>
            </a:solidFill>
            <a:prstDash val="solid"/>
            <a:round/>
            <a:headEnd type="none" w="med" len="med"/>
            <a:tailEnd type="none" w="med" len="med"/>
          </a:ln>
          <a:effectLst>
            <a:softEdge rad="63500"/>
          </a:effectLst>
        </p:spPr>
        <p:style>
          <a:lnRef idx="0">
            <a:scrgbClr r="0" g="0" b="0"/>
          </a:lnRef>
          <a:fillRef idx="0">
            <a:scrgbClr r="0" g="0" b="0"/>
          </a:fillRef>
          <a:effectRef idx="0">
            <a:scrgbClr r="0" g="0" b="0"/>
          </a:effectRef>
          <a:fontRef idx="minor">
            <a:schemeClr val="accent4"/>
          </a:fontRef>
        </p:style>
        <p:txBody>
          <a:bodyPr rtlCol="0" anchor="ctr"/>
          <a:lstStyle/>
          <a:p>
            <a:pPr algn="ctr"/>
            <a:endParaRPr lang="hu-HU"/>
          </a:p>
        </p:txBody>
      </p:sp>
      <p:sp>
        <p:nvSpPr>
          <p:cNvPr id="5" name="Cím 4">
            <a:extLst>
              <a:ext uri="{FF2B5EF4-FFF2-40B4-BE49-F238E27FC236}">
                <a16:creationId xmlns:a16="http://schemas.microsoft.com/office/drawing/2014/main" id="{D4BEF5AE-DEB5-4411-B7DE-02F2DACBE3D2}"/>
              </a:ext>
            </a:extLst>
          </p:cNvPr>
          <p:cNvSpPr>
            <a:spLocks noGrp="1"/>
          </p:cNvSpPr>
          <p:nvPr>
            <p:ph type="title"/>
          </p:nvPr>
        </p:nvSpPr>
        <p:spPr>
          <a:xfrm>
            <a:off x="428981" y="458261"/>
            <a:ext cx="4218176" cy="1325563"/>
          </a:xfrm>
        </p:spPr>
        <p:txBody>
          <a:bodyPr/>
          <a:lstStyle/>
          <a:p>
            <a:pPr algn="ctr"/>
            <a:r>
              <a:rPr lang="hu-HU" b="1" dirty="0">
                <a:ln>
                  <a:solidFill>
                    <a:schemeClr val="bg2">
                      <a:lumMod val="50000"/>
                    </a:schemeClr>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HALLGASD!</a:t>
            </a:r>
            <a:endParaRPr lang="hu-HU" b="1" spc="600" dirty="0">
              <a:ln>
                <a:solidFill>
                  <a:schemeClr val="bg2">
                    <a:lumMod val="50000"/>
                  </a:schemeClr>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Cím 4">
            <a:extLst>
              <a:ext uri="{FF2B5EF4-FFF2-40B4-BE49-F238E27FC236}">
                <a16:creationId xmlns:a16="http://schemas.microsoft.com/office/drawing/2014/main" id="{B40B5E09-1E5D-4701-9AD5-08E7C5BC09AF}"/>
              </a:ext>
            </a:extLst>
          </p:cNvPr>
          <p:cNvSpPr txBox="1">
            <a:spLocks/>
          </p:cNvSpPr>
          <p:nvPr/>
        </p:nvSpPr>
        <p:spPr>
          <a:xfrm>
            <a:off x="4098947" y="2390525"/>
            <a:ext cx="7738628" cy="29436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3600" b="1" dirty="0">
                <a:solidFill>
                  <a:schemeClr val="bg1"/>
                </a:solidFill>
                <a:latin typeface="Times New Roman" panose="02020603050405020304" pitchFamily="18" charset="0"/>
                <a:cs typeface="Times New Roman" panose="02020603050405020304" pitchFamily="18" charset="0"/>
              </a:rPr>
              <a:t>„</a:t>
            </a:r>
            <a:r>
              <a:rPr lang="hu-HU" b="1" dirty="0">
                <a:ln>
                  <a:solidFill>
                    <a:schemeClr val="tx1"/>
                  </a:solidFill>
                </a:ln>
                <a:solidFill>
                  <a:srgbClr val="FF0000"/>
                </a:solidFill>
                <a:latin typeface="Times New Roman" panose="02020603050405020304" pitchFamily="18" charset="0"/>
                <a:cs typeface="Times New Roman" panose="02020603050405020304" pitchFamily="18" charset="0"/>
              </a:rPr>
              <a:t>Nem kiált, nem lármáz</a:t>
            </a:r>
            <a:r>
              <a:rPr lang="hu-HU" sz="3600" b="1" dirty="0">
                <a:solidFill>
                  <a:schemeClr val="bg1"/>
                </a:solidFill>
                <a:latin typeface="Times New Roman" panose="02020603050405020304" pitchFamily="18" charset="0"/>
                <a:cs typeface="Times New Roman" panose="02020603050405020304" pitchFamily="18" charset="0"/>
              </a:rPr>
              <a:t>, és nem hallatja szavát az utcán.” </a:t>
            </a:r>
            <a:r>
              <a:rPr lang="hu-HU" sz="3600" b="1" dirty="0" err="1">
                <a:solidFill>
                  <a:schemeClr val="bg1"/>
                </a:solidFill>
                <a:latin typeface="Times New Roman" panose="02020603050405020304" pitchFamily="18" charset="0"/>
                <a:cs typeface="Times New Roman" panose="02020603050405020304" pitchFamily="18" charset="0"/>
              </a:rPr>
              <a:t>Ézs</a:t>
            </a:r>
            <a:r>
              <a:rPr lang="hu-HU" sz="3600" b="1" dirty="0">
                <a:solidFill>
                  <a:schemeClr val="bg1"/>
                </a:solidFill>
                <a:latin typeface="Times New Roman" panose="02020603050405020304" pitchFamily="18" charset="0"/>
                <a:cs typeface="Times New Roman" panose="02020603050405020304" pitchFamily="18" charset="0"/>
              </a:rPr>
              <a:t> 42,2</a:t>
            </a:r>
          </a:p>
          <a:p>
            <a:pPr lvl="0" algn="ctr">
              <a:lnSpc>
                <a:spcPct val="150000"/>
              </a:lnSpc>
            </a:pPr>
            <a:endParaRPr lang="hu-HU" sz="1400" b="1" dirty="0">
              <a:solidFill>
                <a:schemeClr val="bg1"/>
              </a:solidFill>
              <a:latin typeface="Times New Roman" panose="02020603050405020304" pitchFamily="18" charset="0"/>
              <a:cs typeface="Times New Roman" panose="02020603050405020304" pitchFamily="18" charset="0"/>
            </a:endParaRPr>
          </a:p>
          <a:p>
            <a:pPr lvl="0" algn="ctr">
              <a:lnSpc>
                <a:spcPct val="150000"/>
              </a:lnSpc>
            </a:pPr>
            <a:r>
              <a:rPr lang="hu-HU" sz="3600" b="1" dirty="0">
                <a:solidFill>
                  <a:schemeClr val="bg1"/>
                </a:solidFill>
                <a:latin typeface="Times New Roman" panose="02020603050405020304" pitchFamily="18" charset="0"/>
                <a:cs typeface="Times New Roman" panose="02020603050405020304" pitchFamily="18" charset="0"/>
              </a:rPr>
              <a:t>„</a:t>
            </a:r>
            <a:r>
              <a:rPr lang="hu-HU" b="1" dirty="0">
                <a:ln>
                  <a:solidFill>
                    <a:schemeClr val="tx1"/>
                  </a:solidFill>
                </a:ln>
                <a:solidFill>
                  <a:srgbClr val="FF0000"/>
                </a:solidFill>
                <a:latin typeface="Times New Roman" panose="02020603050405020304" pitchFamily="18" charset="0"/>
                <a:cs typeface="Times New Roman" panose="02020603050405020304" pitchFamily="18" charset="0"/>
              </a:rPr>
              <a:t>halk és szelíd hang </a:t>
            </a:r>
            <a:r>
              <a:rPr lang="hu-HU" sz="3600" b="1" dirty="0">
                <a:solidFill>
                  <a:schemeClr val="bg1"/>
                </a:solidFill>
                <a:latin typeface="Times New Roman" panose="02020603050405020304" pitchFamily="18" charset="0"/>
                <a:cs typeface="Times New Roman" panose="02020603050405020304" pitchFamily="18" charset="0"/>
              </a:rPr>
              <a:t>hallatszott.”      I </a:t>
            </a:r>
            <a:r>
              <a:rPr lang="hu-HU" sz="3600" b="1" dirty="0" err="1">
                <a:solidFill>
                  <a:schemeClr val="bg1"/>
                </a:solidFill>
                <a:latin typeface="Times New Roman" panose="02020603050405020304" pitchFamily="18" charset="0"/>
                <a:cs typeface="Times New Roman" panose="02020603050405020304" pitchFamily="18" charset="0"/>
              </a:rPr>
              <a:t>Kir</a:t>
            </a:r>
            <a:r>
              <a:rPr lang="hu-HU" sz="3600" b="1" dirty="0">
                <a:solidFill>
                  <a:schemeClr val="bg1"/>
                </a:solidFill>
                <a:latin typeface="Times New Roman" panose="02020603050405020304" pitchFamily="18" charset="0"/>
                <a:cs typeface="Times New Roman" panose="02020603050405020304" pitchFamily="18" charset="0"/>
              </a:rPr>
              <a:t> 19,12b</a:t>
            </a:r>
          </a:p>
        </p:txBody>
      </p:sp>
      <p:pic>
        <p:nvPicPr>
          <p:cNvPr id="7" name="Picture 12" descr="10 Elogios que seus filhos precisam ouvir - Colégio Janusa Corrêa">
            <a:extLst>
              <a:ext uri="{FF2B5EF4-FFF2-40B4-BE49-F238E27FC236}">
                <a16:creationId xmlns:a16="http://schemas.microsoft.com/office/drawing/2014/main" id="{2FA9EE2F-2978-4A5E-BEAB-87C989FE5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476" y="2294694"/>
            <a:ext cx="3593265" cy="2867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02521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2000"/>
                                        <p:tgtEl>
                                          <p:spTgt spid="1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17">
                                            <p:txEl>
                                              <p:pRg st="2" end="2"/>
                                            </p:txEl>
                                          </p:spTgt>
                                        </p:tgtEl>
                                        <p:attrNameLst>
                                          <p:attrName>style.visibility</p:attrName>
                                        </p:attrNameLst>
                                      </p:cBhvr>
                                      <p:to>
                                        <p:strVal val="visible"/>
                                      </p:to>
                                    </p:set>
                                    <p:animEffect transition="in" filter="fade">
                                      <p:cBhvr>
                                        <p:cTn id="11" dur="20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 Bible Prayers | Guideposts">
            <a:extLst>
              <a:ext uri="{FF2B5EF4-FFF2-40B4-BE49-F238E27FC236}">
                <a16:creationId xmlns:a16="http://schemas.microsoft.com/office/drawing/2014/main" id="{FA001B29-281D-4754-A1DC-BCAC0A1B3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48475"/>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a:extLst>
              <a:ext uri="{FF2B5EF4-FFF2-40B4-BE49-F238E27FC236}">
                <a16:creationId xmlns:a16="http://schemas.microsoft.com/office/drawing/2014/main" id="{154E4459-4828-4E9C-B1F7-77760951F696}"/>
              </a:ext>
            </a:extLst>
          </p:cNvPr>
          <p:cNvSpPr/>
          <p:nvPr/>
        </p:nvSpPr>
        <p:spPr>
          <a:xfrm>
            <a:off x="280416" y="176784"/>
            <a:ext cx="11631168" cy="6504432"/>
          </a:xfrm>
          <a:prstGeom prst="rect">
            <a:avLst/>
          </a:prstGeom>
          <a:solidFill>
            <a:schemeClr val="tx1">
              <a:alpha val="58000"/>
            </a:schemeClr>
          </a:solidFill>
          <a:ln w="9525" cap="flat" cmpd="sng" algn="ctr">
            <a:solidFill>
              <a:schemeClr val="accent4">
                <a:lumMod val="75000"/>
              </a:schemeClr>
            </a:solidFill>
            <a:prstDash val="solid"/>
            <a:round/>
            <a:headEnd type="none" w="med" len="med"/>
            <a:tailEnd type="none" w="med" len="med"/>
          </a:ln>
          <a:effectLst>
            <a:softEdge rad="63500"/>
          </a:effectLst>
        </p:spPr>
        <p:style>
          <a:lnRef idx="0">
            <a:scrgbClr r="0" g="0" b="0"/>
          </a:lnRef>
          <a:fillRef idx="0">
            <a:scrgbClr r="0" g="0" b="0"/>
          </a:fillRef>
          <a:effectRef idx="0">
            <a:scrgbClr r="0" g="0" b="0"/>
          </a:effectRef>
          <a:fontRef idx="minor">
            <a:schemeClr val="accent4"/>
          </a:fontRef>
        </p:style>
        <p:txBody>
          <a:bodyPr rtlCol="0" anchor="ctr"/>
          <a:lstStyle/>
          <a:p>
            <a:pPr algn="ctr"/>
            <a:endParaRPr lang="hu-HU"/>
          </a:p>
        </p:txBody>
      </p:sp>
      <p:sp>
        <p:nvSpPr>
          <p:cNvPr id="5" name="Cím 4">
            <a:extLst>
              <a:ext uri="{FF2B5EF4-FFF2-40B4-BE49-F238E27FC236}">
                <a16:creationId xmlns:a16="http://schemas.microsoft.com/office/drawing/2014/main" id="{D4BEF5AE-DEB5-4411-B7DE-02F2DACBE3D2}"/>
              </a:ext>
            </a:extLst>
          </p:cNvPr>
          <p:cNvSpPr>
            <a:spLocks noGrp="1"/>
          </p:cNvSpPr>
          <p:nvPr>
            <p:ph type="title"/>
          </p:nvPr>
        </p:nvSpPr>
        <p:spPr>
          <a:xfrm>
            <a:off x="428981" y="458261"/>
            <a:ext cx="4218176" cy="1325563"/>
          </a:xfrm>
        </p:spPr>
        <p:txBody>
          <a:bodyPr/>
          <a:lstStyle/>
          <a:p>
            <a:pPr algn="ctr"/>
            <a:r>
              <a:rPr lang="hu-HU" b="1" dirty="0">
                <a:ln>
                  <a:solidFill>
                    <a:schemeClr val="bg2">
                      <a:lumMod val="50000"/>
                    </a:schemeClr>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HALLGASD!</a:t>
            </a:r>
            <a:endParaRPr lang="hu-HU" b="1" spc="600" dirty="0">
              <a:ln>
                <a:solidFill>
                  <a:schemeClr val="bg2">
                    <a:lumMod val="50000"/>
                  </a:schemeClr>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Cím 4">
            <a:extLst>
              <a:ext uri="{FF2B5EF4-FFF2-40B4-BE49-F238E27FC236}">
                <a16:creationId xmlns:a16="http://schemas.microsoft.com/office/drawing/2014/main" id="{B40B5E09-1E5D-4701-9AD5-08E7C5BC09AF}"/>
              </a:ext>
            </a:extLst>
          </p:cNvPr>
          <p:cNvSpPr txBox="1">
            <a:spLocks/>
          </p:cNvSpPr>
          <p:nvPr/>
        </p:nvSpPr>
        <p:spPr>
          <a:xfrm>
            <a:off x="4359058" y="2693249"/>
            <a:ext cx="7548161" cy="29436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700"/>
              </a:lnSpc>
            </a:pPr>
            <a:r>
              <a:rPr lang="hu-HU" sz="3600" b="1" dirty="0">
                <a:solidFill>
                  <a:schemeClr val="bg1"/>
                </a:solidFill>
                <a:latin typeface="Times New Roman" panose="02020603050405020304" pitchFamily="18" charset="0"/>
                <a:cs typeface="Times New Roman" panose="02020603050405020304" pitchFamily="18" charset="0"/>
              </a:rPr>
              <a:t>Figyelj rá, fogadd meg azt, amit Ő mond! Ne kételkedj Szavában, hanem bízz benne feltétel nélkül! </a:t>
            </a:r>
          </a:p>
          <a:p>
            <a:pPr>
              <a:lnSpc>
                <a:spcPts val="4700"/>
              </a:lnSpc>
            </a:pPr>
            <a:r>
              <a:rPr lang="hu-HU" sz="3600" b="1" dirty="0">
                <a:solidFill>
                  <a:schemeClr val="bg1"/>
                </a:solidFill>
                <a:latin typeface="Times New Roman" panose="02020603050405020304" pitchFamily="18" charset="0"/>
                <a:cs typeface="Times New Roman" panose="02020603050405020304" pitchFamily="18" charset="0"/>
              </a:rPr>
              <a:t>Ő </a:t>
            </a:r>
            <a:r>
              <a:rPr lang="hu-HU" b="1" dirty="0">
                <a:ln>
                  <a:solidFill>
                    <a:schemeClr val="tx1"/>
                  </a:solidFill>
                </a:ln>
                <a:solidFill>
                  <a:srgbClr val="FF0000"/>
                </a:solidFill>
                <a:latin typeface="Times New Roman" panose="02020603050405020304" pitchFamily="18" charset="0"/>
                <a:cs typeface="Times New Roman" panose="02020603050405020304" pitchFamily="18" charset="0"/>
              </a:rPr>
              <a:t>Jézus Krisztusban jelentette   ki magát</a:t>
            </a:r>
            <a:r>
              <a:rPr lang="hu-HU" sz="3600" b="1" dirty="0">
                <a:solidFill>
                  <a:schemeClr val="bg1"/>
                </a:solidFill>
                <a:latin typeface="Times New Roman" panose="02020603050405020304" pitchFamily="18" charset="0"/>
                <a:cs typeface="Times New Roman" panose="02020603050405020304" pitchFamily="18" charset="0"/>
              </a:rPr>
              <a:t>, ezért Jézus Krisztusban ismerheted meg az Atyát, az Ő kegyelmét, irgalmát, szeretetét, bűnbocsánatát.  </a:t>
            </a:r>
          </a:p>
        </p:txBody>
      </p:sp>
      <p:pic>
        <p:nvPicPr>
          <p:cNvPr id="7" name="Picture 12" descr="10 Elogios que seus filhos precisam ouvir - Colégio Janusa Corrêa">
            <a:extLst>
              <a:ext uri="{FF2B5EF4-FFF2-40B4-BE49-F238E27FC236}">
                <a16:creationId xmlns:a16="http://schemas.microsoft.com/office/drawing/2014/main" id="{2FA9EE2F-2978-4A5E-BEAB-87C989FE5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476" y="2294694"/>
            <a:ext cx="3593265" cy="2867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31659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2000"/>
                                        <p:tgtEl>
                                          <p:spTgt spid="1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fade">
                                      <p:cBhvr>
                                        <p:cTn id="11" dur="20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 Bible Prayers | Guideposts">
            <a:extLst>
              <a:ext uri="{FF2B5EF4-FFF2-40B4-BE49-F238E27FC236}">
                <a16:creationId xmlns:a16="http://schemas.microsoft.com/office/drawing/2014/main" id="{FA001B29-281D-4754-A1DC-BCAC0A1B3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48475"/>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a:extLst>
              <a:ext uri="{FF2B5EF4-FFF2-40B4-BE49-F238E27FC236}">
                <a16:creationId xmlns:a16="http://schemas.microsoft.com/office/drawing/2014/main" id="{154E4459-4828-4E9C-B1F7-77760951F696}"/>
              </a:ext>
            </a:extLst>
          </p:cNvPr>
          <p:cNvSpPr/>
          <p:nvPr/>
        </p:nvSpPr>
        <p:spPr>
          <a:xfrm>
            <a:off x="280416" y="176784"/>
            <a:ext cx="11631168" cy="6504432"/>
          </a:xfrm>
          <a:prstGeom prst="rect">
            <a:avLst/>
          </a:prstGeom>
          <a:solidFill>
            <a:schemeClr val="tx1">
              <a:alpha val="58000"/>
            </a:schemeClr>
          </a:solidFill>
          <a:ln w="9525" cap="flat" cmpd="sng" algn="ctr">
            <a:solidFill>
              <a:schemeClr val="accent4">
                <a:lumMod val="75000"/>
              </a:schemeClr>
            </a:solidFill>
            <a:prstDash val="solid"/>
            <a:round/>
            <a:headEnd type="none" w="med" len="med"/>
            <a:tailEnd type="none" w="med" len="med"/>
          </a:ln>
          <a:effectLst>
            <a:softEdge rad="63500"/>
          </a:effectLst>
        </p:spPr>
        <p:style>
          <a:lnRef idx="0">
            <a:scrgbClr r="0" g="0" b="0"/>
          </a:lnRef>
          <a:fillRef idx="0">
            <a:scrgbClr r="0" g="0" b="0"/>
          </a:fillRef>
          <a:effectRef idx="0">
            <a:scrgbClr r="0" g="0" b="0"/>
          </a:effectRef>
          <a:fontRef idx="minor">
            <a:schemeClr val="accent4"/>
          </a:fontRef>
        </p:style>
        <p:txBody>
          <a:bodyPr rtlCol="0" anchor="ctr"/>
          <a:lstStyle/>
          <a:p>
            <a:pPr algn="ctr"/>
            <a:endParaRPr lang="hu-HU"/>
          </a:p>
        </p:txBody>
      </p:sp>
      <p:sp>
        <p:nvSpPr>
          <p:cNvPr id="5" name="Cím 4">
            <a:extLst>
              <a:ext uri="{FF2B5EF4-FFF2-40B4-BE49-F238E27FC236}">
                <a16:creationId xmlns:a16="http://schemas.microsoft.com/office/drawing/2014/main" id="{D4BEF5AE-DEB5-4411-B7DE-02F2DACBE3D2}"/>
              </a:ext>
            </a:extLst>
          </p:cNvPr>
          <p:cNvSpPr>
            <a:spLocks noGrp="1"/>
          </p:cNvSpPr>
          <p:nvPr>
            <p:ph type="title"/>
          </p:nvPr>
        </p:nvSpPr>
        <p:spPr>
          <a:xfrm>
            <a:off x="428981" y="458261"/>
            <a:ext cx="4218176" cy="1325563"/>
          </a:xfrm>
        </p:spPr>
        <p:txBody>
          <a:bodyPr/>
          <a:lstStyle/>
          <a:p>
            <a:pPr algn="ctr"/>
            <a:r>
              <a:rPr lang="hu-HU" b="1" dirty="0">
                <a:ln>
                  <a:solidFill>
                    <a:schemeClr val="bg2">
                      <a:lumMod val="50000"/>
                    </a:schemeClr>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HALLGASD!</a:t>
            </a:r>
            <a:endParaRPr lang="hu-HU" b="1" spc="600" dirty="0">
              <a:ln>
                <a:solidFill>
                  <a:schemeClr val="bg2">
                    <a:lumMod val="50000"/>
                  </a:schemeClr>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Cím 4">
            <a:extLst>
              <a:ext uri="{FF2B5EF4-FFF2-40B4-BE49-F238E27FC236}">
                <a16:creationId xmlns:a16="http://schemas.microsoft.com/office/drawing/2014/main" id="{B40B5E09-1E5D-4701-9AD5-08E7C5BC09AF}"/>
              </a:ext>
            </a:extLst>
          </p:cNvPr>
          <p:cNvSpPr txBox="1">
            <a:spLocks/>
          </p:cNvSpPr>
          <p:nvPr/>
        </p:nvSpPr>
        <p:spPr>
          <a:xfrm>
            <a:off x="4363423" y="2065301"/>
            <a:ext cx="7398517" cy="29436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hu-HU" sz="3600" b="1" dirty="0">
                <a:solidFill>
                  <a:schemeClr val="bg1"/>
                </a:solidFill>
                <a:latin typeface="Times New Roman" panose="02020603050405020304" pitchFamily="18" charset="0"/>
                <a:cs typeface="Times New Roman" panose="02020603050405020304" pitchFamily="18" charset="0"/>
              </a:rPr>
              <a:t>„…</a:t>
            </a:r>
            <a:r>
              <a:rPr lang="hu-HU" b="1" dirty="0">
                <a:ln>
                  <a:solidFill>
                    <a:schemeClr val="tx1"/>
                  </a:solidFill>
                </a:ln>
                <a:solidFill>
                  <a:srgbClr val="FF0000"/>
                </a:solidFill>
                <a:latin typeface="Times New Roman" panose="02020603050405020304" pitchFamily="18" charset="0"/>
                <a:cs typeface="Times New Roman" panose="02020603050405020304" pitchFamily="18" charset="0"/>
              </a:rPr>
              <a:t>boldogok, akik hallgatják </a:t>
            </a:r>
            <a:r>
              <a:rPr lang="hu-HU" sz="3600" b="1" dirty="0">
                <a:solidFill>
                  <a:schemeClr val="bg1"/>
                </a:solidFill>
                <a:latin typeface="Times New Roman" panose="02020603050405020304" pitchFamily="18" charset="0"/>
                <a:cs typeface="Times New Roman" panose="02020603050405020304" pitchFamily="18" charset="0"/>
              </a:rPr>
              <a:t>ezeket a prófétai igéket,                          </a:t>
            </a:r>
            <a:r>
              <a:rPr lang="hu-HU" b="1" dirty="0">
                <a:ln>
                  <a:solidFill>
                    <a:schemeClr val="tx1"/>
                  </a:solidFill>
                </a:ln>
                <a:solidFill>
                  <a:srgbClr val="FF0000"/>
                </a:solidFill>
                <a:latin typeface="Times New Roman" panose="02020603050405020304" pitchFamily="18" charset="0"/>
                <a:cs typeface="Times New Roman" panose="02020603050405020304" pitchFamily="18" charset="0"/>
              </a:rPr>
              <a:t>és megtartják </a:t>
            </a:r>
            <a:r>
              <a:rPr lang="hu-HU" sz="3600" b="1" dirty="0">
                <a:solidFill>
                  <a:schemeClr val="bg1"/>
                </a:solidFill>
                <a:latin typeface="Times New Roman" panose="02020603050405020304" pitchFamily="18" charset="0"/>
                <a:cs typeface="Times New Roman" panose="02020603050405020304" pitchFamily="18" charset="0"/>
              </a:rPr>
              <a:t>azt, ami meg van írva bennük…” </a:t>
            </a:r>
            <a:r>
              <a:rPr lang="hu-HU" sz="3600" dirty="0">
                <a:solidFill>
                  <a:schemeClr val="bg1"/>
                </a:solidFill>
                <a:latin typeface="Times New Roman" panose="02020603050405020304" pitchFamily="18" charset="0"/>
                <a:cs typeface="Times New Roman" panose="02020603050405020304" pitchFamily="18" charset="0"/>
              </a:rPr>
              <a:t>Jel 1,3</a:t>
            </a:r>
          </a:p>
        </p:txBody>
      </p:sp>
      <p:pic>
        <p:nvPicPr>
          <p:cNvPr id="7" name="Picture 12" descr="10 Elogios que seus filhos precisam ouvir - Colégio Janusa Corrêa">
            <a:extLst>
              <a:ext uri="{FF2B5EF4-FFF2-40B4-BE49-F238E27FC236}">
                <a16:creationId xmlns:a16="http://schemas.microsoft.com/office/drawing/2014/main" id="{2FA9EE2F-2978-4A5E-BEAB-87C989FE5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476" y="2294694"/>
            <a:ext cx="3593265" cy="2867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80922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25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 Bible Prayers | Guideposts">
            <a:extLst>
              <a:ext uri="{FF2B5EF4-FFF2-40B4-BE49-F238E27FC236}">
                <a16:creationId xmlns:a16="http://schemas.microsoft.com/office/drawing/2014/main" id="{FA001B29-281D-4754-A1DC-BCAC0A1B3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48475"/>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a:extLst>
              <a:ext uri="{FF2B5EF4-FFF2-40B4-BE49-F238E27FC236}">
                <a16:creationId xmlns:a16="http://schemas.microsoft.com/office/drawing/2014/main" id="{154E4459-4828-4E9C-B1F7-77760951F696}"/>
              </a:ext>
            </a:extLst>
          </p:cNvPr>
          <p:cNvSpPr/>
          <p:nvPr/>
        </p:nvSpPr>
        <p:spPr>
          <a:xfrm>
            <a:off x="280416" y="176784"/>
            <a:ext cx="11631168" cy="6504432"/>
          </a:xfrm>
          <a:prstGeom prst="rect">
            <a:avLst/>
          </a:prstGeom>
          <a:solidFill>
            <a:schemeClr val="tx1">
              <a:alpha val="58000"/>
            </a:schemeClr>
          </a:solidFill>
          <a:ln w="9525" cap="flat" cmpd="sng" algn="ctr">
            <a:solidFill>
              <a:schemeClr val="accent4">
                <a:lumMod val="75000"/>
              </a:schemeClr>
            </a:solidFill>
            <a:prstDash val="solid"/>
            <a:round/>
            <a:headEnd type="none" w="med" len="med"/>
            <a:tailEnd type="none" w="med" len="med"/>
          </a:ln>
          <a:effectLst>
            <a:softEdge rad="63500"/>
          </a:effectLst>
        </p:spPr>
        <p:style>
          <a:lnRef idx="0">
            <a:scrgbClr r="0" g="0" b="0"/>
          </a:lnRef>
          <a:fillRef idx="0">
            <a:scrgbClr r="0" g="0" b="0"/>
          </a:fillRef>
          <a:effectRef idx="0">
            <a:scrgbClr r="0" g="0" b="0"/>
          </a:effectRef>
          <a:fontRef idx="minor">
            <a:schemeClr val="accent4"/>
          </a:fontRef>
        </p:style>
        <p:txBody>
          <a:bodyPr rtlCol="0" anchor="ctr"/>
          <a:lstStyle/>
          <a:p>
            <a:pPr algn="ctr"/>
            <a:endParaRPr lang="hu-HU"/>
          </a:p>
        </p:txBody>
      </p:sp>
      <p:sp>
        <p:nvSpPr>
          <p:cNvPr id="5" name="Cím 4">
            <a:extLst>
              <a:ext uri="{FF2B5EF4-FFF2-40B4-BE49-F238E27FC236}">
                <a16:creationId xmlns:a16="http://schemas.microsoft.com/office/drawing/2014/main" id="{D4BEF5AE-DEB5-4411-B7DE-02F2DACBE3D2}"/>
              </a:ext>
            </a:extLst>
          </p:cNvPr>
          <p:cNvSpPr>
            <a:spLocks noGrp="1"/>
          </p:cNvSpPr>
          <p:nvPr>
            <p:ph type="title"/>
          </p:nvPr>
        </p:nvSpPr>
        <p:spPr>
          <a:xfrm>
            <a:off x="643915" y="467455"/>
            <a:ext cx="3640231" cy="1325563"/>
          </a:xfrm>
        </p:spPr>
        <p:txBody>
          <a:bodyPr/>
          <a:lstStyle/>
          <a:p>
            <a:pPr algn="ctr"/>
            <a:r>
              <a:rPr lang="hu-HU" b="1" dirty="0">
                <a:ln>
                  <a:solidFill>
                    <a:schemeClr val="bg2">
                      <a:lumMod val="50000"/>
                    </a:schemeClr>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HALLGASS! </a:t>
            </a:r>
          </a:p>
        </p:txBody>
      </p:sp>
      <p:pic>
        <p:nvPicPr>
          <p:cNvPr id="5130" name="Picture 10" descr="Silence Fingers Png - Silent Png, Transparent Png - kindpng">
            <a:extLst>
              <a:ext uri="{FF2B5EF4-FFF2-40B4-BE49-F238E27FC236}">
                <a16:creationId xmlns:a16="http://schemas.microsoft.com/office/drawing/2014/main" id="{1C16931B-596A-4316-8603-ADCB049CF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058" y="1879029"/>
            <a:ext cx="2341946" cy="29436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32" name="Picture 12" descr="10 Elogios que seus filhos precisam ouvir - Colégio Janusa Corrêa">
            <a:extLst>
              <a:ext uri="{FF2B5EF4-FFF2-40B4-BE49-F238E27FC236}">
                <a16:creationId xmlns:a16="http://schemas.microsoft.com/office/drawing/2014/main" id="{BBF13145-8514-47F0-B601-55573B91ED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7646" y="2117192"/>
            <a:ext cx="3287739" cy="26236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34" name="Picture 14" descr="Bizonyságtétel – AktívKereszténységről">
            <a:extLst>
              <a:ext uri="{FF2B5EF4-FFF2-40B4-BE49-F238E27FC236}">
                <a16:creationId xmlns:a16="http://schemas.microsoft.com/office/drawing/2014/main" id="{6A7CD97B-B9CA-4CB5-9FCD-831B2F7D63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5801" y="2606395"/>
            <a:ext cx="3290420" cy="1645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Cím 4">
            <a:extLst>
              <a:ext uri="{FF2B5EF4-FFF2-40B4-BE49-F238E27FC236}">
                <a16:creationId xmlns:a16="http://schemas.microsoft.com/office/drawing/2014/main" id="{BEA353F2-1385-4368-A7EA-4A5B3899B0B8}"/>
              </a:ext>
            </a:extLst>
          </p:cNvPr>
          <p:cNvSpPr txBox="1">
            <a:spLocks/>
          </p:cNvSpPr>
          <p:nvPr/>
        </p:nvSpPr>
        <p:spPr>
          <a:xfrm>
            <a:off x="4471399" y="467454"/>
            <a:ext cx="364023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b="1" dirty="0">
                <a:ln>
                  <a:solidFill>
                    <a:schemeClr val="bg2">
                      <a:lumMod val="50000"/>
                    </a:schemeClr>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HALLGASD!</a:t>
            </a:r>
          </a:p>
        </p:txBody>
      </p:sp>
      <p:sp>
        <p:nvSpPr>
          <p:cNvPr id="17" name="Cím 4">
            <a:extLst>
              <a:ext uri="{FF2B5EF4-FFF2-40B4-BE49-F238E27FC236}">
                <a16:creationId xmlns:a16="http://schemas.microsoft.com/office/drawing/2014/main" id="{B40B5E09-1E5D-4701-9AD5-08E7C5BC09AF}"/>
              </a:ext>
            </a:extLst>
          </p:cNvPr>
          <p:cNvSpPr txBox="1">
            <a:spLocks/>
          </p:cNvSpPr>
          <p:nvPr/>
        </p:nvSpPr>
        <p:spPr>
          <a:xfrm>
            <a:off x="8040895" y="467454"/>
            <a:ext cx="364023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b="1" dirty="0">
                <a:ln>
                  <a:solidFill>
                    <a:schemeClr val="bg2">
                      <a:lumMod val="50000"/>
                    </a:schemeClr>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HALLASD!</a:t>
            </a:r>
          </a:p>
        </p:txBody>
      </p:sp>
    </p:spTree>
    <p:extLst>
      <p:ext uri="{BB962C8B-B14F-4D97-AF65-F5344CB8AC3E}">
        <p14:creationId xmlns:p14="http://schemas.microsoft.com/office/powerpoint/2010/main" val="237916198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 Bible Prayers | Guideposts">
            <a:extLst>
              <a:ext uri="{FF2B5EF4-FFF2-40B4-BE49-F238E27FC236}">
                <a16:creationId xmlns:a16="http://schemas.microsoft.com/office/drawing/2014/main" id="{FA001B29-281D-4754-A1DC-BCAC0A1B3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48475"/>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a:extLst>
              <a:ext uri="{FF2B5EF4-FFF2-40B4-BE49-F238E27FC236}">
                <a16:creationId xmlns:a16="http://schemas.microsoft.com/office/drawing/2014/main" id="{154E4459-4828-4E9C-B1F7-77760951F696}"/>
              </a:ext>
            </a:extLst>
          </p:cNvPr>
          <p:cNvSpPr/>
          <p:nvPr/>
        </p:nvSpPr>
        <p:spPr>
          <a:xfrm>
            <a:off x="280416" y="176784"/>
            <a:ext cx="11631168" cy="6504432"/>
          </a:xfrm>
          <a:prstGeom prst="rect">
            <a:avLst/>
          </a:prstGeom>
          <a:solidFill>
            <a:schemeClr val="tx1">
              <a:alpha val="58000"/>
            </a:schemeClr>
          </a:solidFill>
          <a:ln w="9525" cap="flat" cmpd="sng" algn="ctr">
            <a:solidFill>
              <a:schemeClr val="accent4">
                <a:lumMod val="75000"/>
              </a:schemeClr>
            </a:solidFill>
            <a:prstDash val="solid"/>
            <a:round/>
            <a:headEnd type="none" w="med" len="med"/>
            <a:tailEnd type="none" w="med" len="med"/>
          </a:ln>
          <a:effectLst>
            <a:softEdge rad="63500"/>
          </a:effectLst>
        </p:spPr>
        <p:style>
          <a:lnRef idx="0">
            <a:scrgbClr r="0" g="0" b="0"/>
          </a:lnRef>
          <a:fillRef idx="0">
            <a:scrgbClr r="0" g="0" b="0"/>
          </a:fillRef>
          <a:effectRef idx="0">
            <a:scrgbClr r="0" g="0" b="0"/>
          </a:effectRef>
          <a:fontRef idx="minor">
            <a:schemeClr val="accent4"/>
          </a:fontRef>
        </p:style>
        <p:txBody>
          <a:bodyPr rtlCol="0" anchor="ctr"/>
          <a:lstStyle/>
          <a:p>
            <a:pPr algn="ctr"/>
            <a:endParaRPr lang="hu-HU"/>
          </a:p>
        </p:txBody>
      </p:sp>
      <p:sp>
        <p:nvSpPr>
          <p:cNvPr id="5" name="Cím 4">
            <a:extLst>
              <a:ext uri="{FF2B5EF4-FFF2-40B4-BE49-F238E27FC236}">
                <a16:creationId xmlns:a16="http://schemas.microsoft.com/office/drawing/2014/main" id="{D4BEF5AE-DEB5-4411-B7DE-02F2DACBE3D2}"/>
              </a:ext>
            </a:extLst>
          </p:cNvPr>
          <p:cNvSpPr>
            <a:spLocks noGrp="1"/>
          </p:cNvSpPr>
          <p:nvPr>
            <p:ph type="title"/>
          </p:nvPr>
        </p:nvSpPr>
        <p:spPr>
          <a:xfrm>
            <a:off x="428981" y="645578"/>
            <a:ext cx="4218176" cy="1325563"/>
          </a:xfrm>
        </p:spPr>
        <p:txBody>
          <a:bodyPr/>
          <a:lstStyle/>
          <a:p>
            <a:pPr algn="ctr"/>
            <a:r>
              <a:rPr lang="hu-HU" b="1" dirty="0">
                <a:ln>
                  <a:solidFill>
                    <a:schemeClr val="bg2">
                      <a:lumMod val="50000"/>
                    </a:schemeClr>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HALLASD!</a:t>
            </a:r>
            <a:endParaRPr lang="hu-HU" b="1" spc="600" dirty="0">
              <a:ln>
                <a:solidFill>
                  <a:schemeClr val="bg2">
                    <a:lumMod val="50000"/>
                  </a:schemeClr>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Cím 4">
            <a:extLst>
              <a:ext uri="{FF2B5EF4-FFF2-40B4-BE49-F238E27FC236}">
                <a16:creationId xmlns:a16="http://schemas.microsoft.com/office/drawing/2014/main" id="{B40B5E09-1E5D-4701-9AD5-08E7C5BC09AF}"/>
              </a:ext>
            </a:extLst>
          </p:cNvPr>
          <p:cNvSpPr txBox="1">
            <a:spLocks/>
          </p:cNvSpPr>
          <p:nvPr/>
        </p:nvSpPr>
        <p:spPr>
          <a:xfrm>
            <a:off x="4364502" y="2672211"/>
            <a:ext cx="7398517" cy="29436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280"/>
              </a:lnSpc>
            </a:pPr>
            <a:r>
              <a:rPr lang="hu-HU" sz="3600" b="1" dirty="0">
                <a:solidFill>
                  <a:schemeClr val="bg1"/>
                </a:solidFill>
                <a:latin typeface="Times New Roman" panose="02020603050405020304" pitchFamily="18" charset="0"/>
                <a:cs typeface="Times New Roman" panose="02020603050405020304" pitchFamily="18" charset="0"/>
              </a:rPr>
              <a:t>Amikor </a:t>
            </a:r>
            <a:r>
              <a:rPr lang="hu-HU" b="1" u="sng" dirty="0">
                <a:ln>
                  <a:solidFill>
                    <a:schemeClr val="tx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csendben meghallod </a:t>
            </a:r>
            <a:r>
              <a:rPr lang="hu-HU" sz="3600" b="1" dirty="0">
                <a:solidFill>
                  <a:schemeClr val="bg1"/>
                </a:solidFill>
                <a:latin typeface="Times New Roman" panose="02020603050405020304" pitchFamily="18" charset="0"/>
                <a:cs typeface="Times New Roman" panose="02020603050405020304" pitchFamily="18" charset="0"/>
              </a:rPr>
              <a:t>Isten Jézus Krisztusban tett kijelentéseit, </a:t>
            </a:r>
            <a:r>
              <a:rPr lang="hu-HU" b="1" u="sng" dirty="0">
                <a:ln>
                  <a:solidFill>
                    <a:schemeClr val="tx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komolyan veszed és megtartod</a:t>
            </a:r>
            <a:r>
              <a:rPr lang="hu-HU" sz="3600" b="1" dirty="0">
                <a:solidFill>
                  <a:schemeClr val="bg1"/>
                </a:solidFill>
                <a:latin typeface="Times New Roman" panose="02020603050405020304" pitchFamily="18" charset="0"/>
                <a:cs typeface="Times New Roman" panose="02020603050405020304" pitchFamily="18" charset="0"/>
              </a:rPr>
              <a:t>, akkor a hívő életed abban mérhető, hogy </a:t>
            </a:r>
            <a:r>
              <a:rPr lang="hu-HU" b="1" dirty="0">
                <a:ln>
                  <a:solidFill>
                    <a:schemeClr val="tx1"/>
                  </a:solidFill>
                </a:ln>
                <a:solidFill>
                  <a:srgbClr val="FF0000"/>
                </a:solidFill>
                <a:latin typeface="Times New Roman" panose="02020603050405020304" pitchFamily="18" charset="0"/>
                <a:cs typeface="Times New Roman" panose="02020603050405020304" pitchFamily="18" charset="0"/>
              </a:rPr>
              <a:t>mennyire vagy </a:t>
            </a:r>
            <a:r>
              <a:rPr lang="hu-HU" b="1" u="sng" dirty="0">
                <a:ln>
                  <a:solidFill>
                    <a:schemeClr val="tx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engedelmes és hitvalló életű!?</a:t>
            </a:r>
            <a:endParaRPr lang="hu-HU" sz="3600" b="1" u="sng" dirty="0">
              <a:ln>
                <a:solidFill>
                  <a:schemeClr val="tx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14" descr="Bizonyságtétel – AktívKereszténységről">
            <a:extLst>
              <a:ext uri="{FF2B5EF4-FFF2-40B4-BE49-F238E27FC236}">
                <a16:creationId xmlns:a16="http://schemas.microsoft.com/office/drawing/2014/main" id="{D8FEB8A7-9D16-42DB-BBA9-021FF1932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81" y="2439934"/>
            <a:ext cx="3956262" cy="19781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68286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25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 Bible Prayers | Guideposts">
            <a:extLst>
              <a:ext uri="{FF2B5EF4-FFF2-40B4-BE49-F238E27FC236}">
                <a16:creationId xmlns:a16="http://schemas.microsoft.com/office/drawing/2014/main" id="{FA001B29-281D-4754-A1DC-BCAC0A1B3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48475"/>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a:extLst>
              <a:ext uri="{FF2B5EF4-FFF2-40B4-BE49-F238E27FC236}">
                <a16:creationId xmlns:a16="http://schemas.microsoft.com/office/drawing/2014/main" id="{154E4459-4828-4E9C-B1F7-77760951F696}"/>
              </a:ext>
            </a:extLst>
          </p:cNvPr>
          <p:cNvSpPr/>
          <p:nvPr/>
        </p:nvSpPr>
        <p:spPr>
          <a:xfrm>
            <a:off x="280416" y="176784"/>
            <a:ext cx="11631168" cy="6504432"/>
          </a:xfrm>
          <a:prstGeom prst="rect">
            <a:avLst/>
          </a:prstGeom>
          <a:solidFill>
            <a:schemeClr val="tx1">
              <a:alpha val="58000"/>
            </a:schemeClr>
          </a:solidFill>
          <a:ln w="9525"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hu-HU"/>
          </a:p>
        </p:txBody>
      </p:sp>
      <p:pic>
        <p:nvPicPr>
          <p:cNvPr id="7" name="Picture 8" descr="The Parable of The Sower – Page 3 – John The Baptist Artworks">
            <a:extLst>
              <a:ext uri="{FF2B5EF4-FFF2-40B4-BE49-F238E27FC236}">
                <a16:creationId xmlns:a16="http://schemas.microsoft.com/office/drawing/2014/main" id="{FF5D2F60-4E8F-4283-800C-27C885CCC1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902" r="27168" b="4153"/>
          <a:stretch/>
        </p:blipFill>
        <p:spPr bwMode="auto">
          <a:xfrm>
            <a:off x="463462" y="875188"/>
            <a:ext cx="8204550" cy="51076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descr="The Parable of The Sower – Page 3 – John The Baptist Artworks">
            <a:extLst>
              <a:ext uri="{FF2B5EF4-FFF2-40B4-BE49-F238E27FC236}">
                <a16:creationId xmlns:a16="http://schemas.microsoft.com/office/drawing/2014/main" id="{B9C519B5-C0B9-44C8-A90A-9564B30F06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832" t="8902" b="4153"/>
          <a:stretch/>
        </p:blipFill>
        <p:spPr bwMode="auto">
          <a:xfrm>
            <a:off x="8668012" y="875188"/>
            <a:ext cx="3060526" cy="51076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50218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 Bible Prayers | Guideposts">
            <a:extLst>
              <a:ext uri="{FF2B5EF4-FFF2-40B4-BE49-F238E27FC236}">
                <a16:creationId xmlns:a16="http://schemas.microsoft.com/office/drawing/2014/main" id="{FA001B29-281D-4754-A1DC-BCAC0A1B3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48475"/>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a:extLst>
              <a:ext uri="{FF2B5EF4-FFF2-40B4-BE49-F238E27FC236}">
                <a16:creationId xmlns:a16="http://schemas.microsoft.com/office/drawing/2014/main" id="{154E4459-4828-4E9C-B1F7-77760951F696}"/>
              </a:ext>
            </a:extLst>
          </p:cNvPr>
          <p:cNvSpPr/>
          <p:nvPr/>
        </p:nvSpPr>
        <p:spPr>
          <a:xfrm>
            <a:off x="280416" y="176784"/>
            <a:ext cx="11631168" cy="6504432"/>
          </a:xfrm>
          <a:prstGeom prst="rect">
            <a:avLst/>
          </a:prstGeom>
          <a:solidFill>
            <a:schemeClr val="tx1">
              <a:alpha val="58000"/>
            </a:schemeClr>
          </a:solidFill>
          <a:ln w="9525"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hu-HU"/>
          </a:p>
        </p:txBody>
      </p:sp>
      <p:sp>
        <p:nvSpPr>
          <p:cNvPr id="5" name="Cím 4">
            <a:extLst>
              <a:ext uri="{FF2B5EF4-FFF2-40B4-BE49-F238E27FC236}">
                <a16:creationId xmlns:a16="http://schemas.microsoft.com/office/drawing/2014/main" id="{D4BEF5AE-DEB5-4411-B7DE-02F2DACBE3D2}"/>
              </a:ext>
            </a:extLst>
          </p:cNvPr>
          <p:cNvSpPr>
            <a:spLocks noGrp="1"/>
          </p:cNvSpPr>
          <p:nvPr>
            <p:ph type="title"/>
          </p:nvPr>
        </p:nvSpPr>
        <p:spPr>
          <a:xfrm>
            <a:off x="280416" y="176785"/>
            <a:ext cx="11631168" cy="6504432"/>
          </a:xfrm>
        </p:spPr>
        <p:txBody>
          <a:bodyPr>
            <a:normAutofit/>
          </a:bodyPr>
          <a:lstStyle/>
          <a:p>
            <a:pPr algn="just"/>
            <a:r>
              <a:rPr lang="hu-HU" sz="3700" b="1"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6</a:t>
            </a:r>
            <a:r>
              <a:rPr lang="hu-HU" sz="37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Némelyik a köves helyre esett, és alighogy kihajtott, elszáradt, mert nem kapott nedvességet. </a:t>
            </a:r>
            <a:r>
              <a:rPr lang="hu-HU" sz="3700" b="1" baseline="30000" dirty="0">
                <a:solidFill>
                  <a:schemeClr val="bg1"/>
                </a:solidFill>
                <a:effectLst/>
                <a:latin typeface="Times New Roman" panose="02020603050405020304" pitchFamily="18" charset="0"/>
                <a:cs typeface="Times New Roman" panose="02020603050405020304" pitchFamily="18" charset="0"/>
              </a:rPr>
              <a:t>7</a:t>
            </a:r>
            <a:r>
              <a:rPr lang="hu-HU" sz="3700" b="1" dirty="0">
                <a:solidFill>
                  <a:schemeClr val="bg1"/>
                </a:solidFill>
                <a:effectLst/>
                <a:latin typeface="Times New Roman" panose="02020603050405020304" pitchFamily="18" charset="0"/>
                <a:cs typeface="Times New Roman" panose="02020603050405020304" pitchFamily="18" charset="0"/>
              </a:rPr>
              <a:t>Némelyik a tövisek közé esett, és amikor vele együtt felnőttek a tövisek is, megfojtották. </a:t>
            </a:r>
            <a:r>
              <a:rPr lang="hu-HU" sz="3700" b="1" baseline="30000" dirty="0">
                <a:solidFill>
                  <a:schemeClr val="bg1"/>
                </a:solidFill>
                <a:effectLst/>
                <a:latin typeface="Times New Roman" panose="02020603050405020304" pitchFamily="18" charset="0"/>
                <a:cs typeface="Times New Roman" panose="02020603050405020304" pitchFamily="18" charset="0"/>
              </a:rPr>
              <a:t>8</a:t>
            </a:r>
            <a:r>
              <a:rPr lang="hu-HU" sz="3700" b="1" dirty="0">
                <a:solidFill>
                  <a:schemeClr val="bg1"/>
                </a:solidFill>
                <a:effectLst/>
                <a:latin typeface="Times New Roman" panose="02020603050405020304" pitchFamily="18" charset="0"/>
                <a:cs typeface="Times New Roman" panose="02020603050405020304" pitchFamily="18" charset="0"/>
              </a:rPr>
              <a:t>Némelyik pedig a jó földbe esett, és amikor felnövekedett, százszoros termést hozott. Amikor ezeket elmondta, így kiáltott: Akinek van füle a hallásra, hallja! </a:t>
            </a:r>
            <a:r>
              <a:rPr lang="hu-HU" sz="3700" b="1" baseline="30000" dirty="0">
                <a:solidFill>
                  <a:schemeClr val="bg1"/>
                </a:solidFill>
                <a:effectLst/>
                <a:latin typeface="Times New Roman" panose="02020603050405020304" pitchFamily="18" charset="0"/>
                <a:cs typeface="Times New Roman" panose="02020603050405020304" pitchFamily="18" charset="0"/>
              </a:rPr>
              <a:t>9</a:t>
            </a:r>
            <a:r>
              <a:rPr lang="hu-HU" sz="3700" b="1" dirty="0">
                <a:solidFill>
                  <a:schemeClr val="bg1"/>
                </a:solidFill>
                <a:effectLst/>
                <a:latin typeface="Times New Roman" panose="02020603050405020304" pitchFamily="18" charset="0"/>
                <a:cs typeface="Times New Roman" panose="02020603050405020304" pitchFamily="18" charset="0"/>
              </a:rPr>
              <a:t>Megkérdezték tőle a tanítványai, hogy mit jelent ez a példázat. </a:t>
            </a:r>
            <a:r>
              <a:rPr lang="hu-HU" sz="3700" b="1" baseline="30000" dirty="0">
                <a:solidFill>
                  <a:schemeClr val="bg1"/>
                </a:solidFill>
                <a:effectLst/>
                <a:latin typeface="Times New Roman" panose="02020603050405020304" pitchFamily="18" charset="0"/>
                <a:cs typeface="Times New Roman" panose="02020603050405020304" pitchFamily="18" charset="0"/>
              </a:rPr>
              <a:t>10</a:t>
            </a:r>
            <a:r>
              <a:rPr lang="hu-HU" sz="3700" b="1" dirty="0">
                <a:solidFill>
                  <a:schemeClr val="bg1"/>
                </a:solidFill>
                <a:effectLst/>
                <a:latin typeface="Times New Roman" panose="02020603050405020304" pitchFamily="18" charset="0"/>
                <a:cs typeface="Times New Roman" panose="02020603050405020304" pitchFamily="18" charset="0"/>
              </a:rPr>
              <a:t>Ő ezt mondta: Nektek megadatott, hogy ismerjétek az Isten országának titkait, de a többieknek példázatokban adatik, hogy akik látnak, ne lássanak, és akik hallanak, ne értsenek. </a:t>
            </a:r>
            <a:r>
              <a:rPr lang="hu-HU" sz="3700" b="1" baseline="30000" dirty="0">
                <a:solidFill>
                  <a:schemeClr val="bg1"/>
                </a:solidFill>
                <a:effectLst/>
                <a:latin typeface="Times New Roman" panose="02020603050405020304" pitchFamily="18" charset="0"/>
                <a:cs typeface="Times New Roman" panose="02020603050405020304" pitchFamily="18" charset="0"/>
              </a:rPr>
              <a:t>11</a:t>
            </a:r>
            <a:r>
              <a:rPr lang="hu-HU" sz="3700" b="1" dirty="0">
                <a:solidFill>
                  <a:schemeClr val="bg1"/>
                </a:solidFill>
                <a:effectLst/>
                <a:latin typeface="Times New Roman" panose="02020603050405020304" pitchFamily="18" charset="0"/>
                <a:cs typeface="Times New Roman" panose="02020603050405020304" pitchFamily="18" charset="0"/>
              </a:rPr>
              <a:t>A példázat pedig ezt jelenti: A mag az Isten igéje.</a:t>
            </a:r>
            <a:endParaRPr lang="hu-HU" sz="37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311527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 Bible Prayers | Guideposts">
            <a:extLst>
              <a:ext uri="{FF2B5EF4-FFF2-40B4-BE49-F238E27FC236}">
                <a16:creationId xmlns:a16="http://schemas.microsoft.com/office/drawing/2014/main" id="{FA001B29-281D-4754-A1DC-BCAC0A1B3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48475"/>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a:extLst>
              <a:ext uri="{FF2B5EF4-FFF2-40B4-BE49-F238E27FC236}">
                <a16:creationId xmlns:a16="http://schemas.microsoft.com/office/drawing/2014/main" id="{154E4459-4828-4E9C-B1F7-77760951F696}"/>
              </a:ext>
            </a:extLst>
          </p:cNvPr>
          <p:cNvSpPr/>
          <p:nvPr/>
        </p:nvSpPr>
        <p:spPr>
          <a:xfrm>
            <a:off x="280416" y="176784"/>
            <a:ext cx="11631168" cy="6504432"/>
          </a:xfrm>
          <a:prstGeom prst="rect">
            <a:avLst/>
          </a:prstGeom>
          <a:solidFill>
            <a:schemeClr val="tx1">
              <a:alpha val="58000"/>
            </a:schemeClr>
          </a:solidFill>
          <a:ln w="9525" cap="flat" cmpd="sng" algn="ctr">
            <a:solidFill>
              <a:schemeClr val="accent4">
                <a:lumMod val="75000"/>
              </a:schemeClr>
            </a:solidFill>
            <a:prstDash val="solid"/>
            <a:round/>
            <a:headEnd type="none" w="med" len="med"/>
            <a:tailEnd type="none" w="med" len="med"/>
          </a:ln>
          <a:effectLst>
            <a:softEdge rad="63500"/>
          </a:effectLst>
        </p:spPr>
        <p:style>
          <a:lnRef idx="0">
            <a:scrgbClr r="0" g="0" b="0"/>
          </a:lnRef>
          <a:fillRef idx="0">
            <a:scrgbClr r="0" g="0" b="0"/>
          </a:fillRef>
          <a:effectRef idx="0">
            <a:scrgbClr r="0" g="0" b="0"/>
          </a:effectRef>
          <a:fontRef idx="minor">
            <a:schemeClr val="accent4"/>
          </a:fontRef>
        </p:style>
        <p:txBody>
          <a:bodyPr rtlCol="0" anchor="ctr"/>
          <a:lstStyle/>
          <a:p>
            <a:pPr algn="ctr"/>
            <a:endParaRPr lang="hu-HU"/>
          </a:p>
        </p:txBody>
      </p:sp>
      <p:sp>
        <p:nvSpPr>
          <p:cNvPr id="5" name="Cím 4">
            <a:extLst>
              <a:ext uri="{FF2B5EF4-FFF2-40B4-BE49-F238E27FC236}">
                <a16:creationId xmlns:a16="http://schemas.microsoft.com/office/drawing/2014/main" id="{D4BEF5AE-DEB5-4411-B7DE-02F2DACBE3D2}"/>
              </a:ext>
            </a:extLst>
          </p:cNvPr>
          <p:cNvSpPr>
            <a:spLocks noGrp="1"/>
          </p:cNvSpPr>
          <p:nvPr>
            <p:ph type="title"/>
          </p:nvPr>
        </p:nvSpPr>
        <p:spPr>
          <a:xfrm>
            <a:off x="643915" y="467455"/>
            <a:ext cx="3640231" cy="1325563"/>
          </a:xfrm>
        </p:spPr>
        <p:txBody>
          <a:bodyPr/>
          <a:lstStyle/>
          <a:p>
            <a:pPr algn="ctr"/>
            <a:r>
              <a:rPr lang="hu-HU" b="1" dirty="0">
                <a:ln>
                  <a:solidFill>
                    <a:schemeClr val="bg2">
                      <a:lumMod val="50000"/>
                    </a:schemeClr>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HALLGASS! </a:t>
            </a:r>
          </a:p>
        </p:txBody>
      </p:sp>
      <p:pic>
        <p:nvPicPr>
          <p:cNvPr id="5130" name="Picture 10" descr="Silence Fingers Png - Silent Png, Transparent Png - kindpng">
            <a:extLst>
              <a:ext uri="{FF2B5EF4-FFF2-40B4-BE49-F238E27FC236}">
                <a16:creationId xmlns:a16="http://schemas.microsoft.com/office/drawing/2014/main" id="{1C16931B-596A-4316-8603-ADCB049CF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058" y="1879029"/>
            <a:ext cx="2341946" cy="29436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32" name="Picture 12" descr="10 Elogios que seus filhos precisam ouvir - Colégio Janusa Corrêa">
            <a:extLst>
              <a:ext uri="{FF2B5EF4-FFF2-40B4-BE49-F238E27FC236}">
                <a16:creationId xmlns:a16="http://schemas.microsoft.com/office/drawing/2014/main" id="{BBF13145-8514-47F0-B601-55573B91ED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7646" y="2117192"/>
            <a:ext cx="3287739" cy="26236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34" name="Picture 14" descr="Bizonyságtétel – AktívKereszténységről">
            <a:extLst>
              <a:ext uri="{FF2B5EF4-FFF2-40B4-BE49-F238E27FC236}">
                <a16:creationId xmlns:a16="http://schemas.microsoft.com/office/drawing/2014/main" id="{6A7CD97B-B9CA-4CB5-9FCD-831B2F7D63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5801" y="2606395"/>
            <a:ext cx="3290420" cy="1645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Cím 4">
            <a:extLst>
              <a:ext uri="{FF2B5EF4-FFF2-40B4-BE49-F238E27FC236}">
                <a16:creationId xmlns:a16="http://schemas.microsoft.com/office/drawing/2014/main" id="{BEA353F2-1385-4368-A7EA-4A5B3899B0B8}"/>
              </a:ext>
            </a:extLst>
          </p:cNvPr>
          <p:cNvSpPr txBox="1">
            <a:spLocks/>
          </p:cNvSpPr>
          <p:nvPr/>
        </p:nvSpPr>
        <p:spPr>
          <a:xfrm>
            <a:off x="4471399" y="467454"/>
            <a:ext cx="364023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b="1" dirty="0">
                <a:ln>
                  <a:solidFill>
                    <a:schemeClr val="bg2">
                      <a:lumMod val="50000"/>
                    </a:schemeClr>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HALLGASD!</a:t>
            </a:r>
          </a:p>
        </p:txBody>
      </p:sp>
      <p:sp>
        <p:nvSpPr>
          <p:cNvPr id="17" name="Cím 4">
            <a:extLst>
              <a:ext uri="{FF2B5EF4-FFF2-40B4-BE49-F238E27FC236}">
                <a16:creationId xmlns:a16="http://schemas.microsoft.com/office/drawing/2014/main" id="{B40B5E09-1E5D-4701-9AD5-08E7C5BC09AF}"/>
              </a:ext>
            </a:extLst>
          </p:cNvPr>
          <p:cNvSpPr txBox="1">
            <a:spLocks/>
          </p:cNvSpPr>
          <p:nvPr/>
        </p:nvSpPr>
        <p:spPr>
          <a:xfrm>
            <a:off x="8040895" y="467454"/>
            <a:ext cx="364023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b="1" dirty="0">
                <a:ln>
                  <a:solidFill>
                    <a:schemeClr val="bg2">
                      <a:lumMod val="50000"/>
                    </a:schemeClr>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HALLASD!</a:t>
            </a:r>
          </a:p>
        </p:txBody>
      </p:sp>
    </p:spTree>
    <p:extLst>
      <p:ext uri="{BB962C8B-B14F-4D97-AF65-F5344CB8AC3E}">
        <p14:creationId xmlns:p14="http://schemas.microsoft.com/office/powerpoint/2010/main" val="422032161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 Bible Prayers | Guideposts">
            <a:extLst>
              <a:ext uri="{FF2B5EF4-FFF2-40B4-BE49-F238E27FC236}">
                <a16:creationId xmlns:a16="http://schemas.microsoft.com/office/drawing/2014/main" id="{FA001B29-281D-4754-A1DC-BCAC0A1B3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48475"/>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a:extLst>
              <a:ext uri="{FF2B5EF4-FFF2-40B4-BE49-F238E27FC236}">
                <a16:creationId xmlns:a16="http://schemas.microsoft.com/office/drawing/2014/main" id="{154E4459-4828-4E9C-B1F7-77760951F696}"/>
              </a:ext>
            </a:extLst>
          </p:cNvPr>
          <p:cNvSpPr/>
          <p:nvPr/>
        </p:nvSpPr>
        <p:spPr>
          <a:xfrm>
            <a:off x="280416" y="176784"/>
            <a:ext cx="11631168" cy="6504432"/>
          </a:xfrm>
          <a:prstGeom prst="rect">
            <a:avLst/>
          </a:prstGeom>
          <a:solidFill>
            <a:schemeClr val="tx1">
              <a:alpha val="58000"/>
            </a:schemeClr>
          </a:solidFill>
          <a:ln w="9525"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hu-HU"/>
          </a:p>
        </p:txBody>
      </p:sp>
      <p:sp>
        <p:nvSpPr>
          <p:cNvPr id="5" name="Cím 4">
            <a:extLst>
              <a:ext uri="{FF2B5EF4-FFF2-40B4-BE49-F238E27FC236}">
                <a16:creationId xmlns:a16="http://schemas.microsoft.com/office/drawing/2014/main" id="{D4BEF5AE-DEB5-4411-B7DE-02F2DACBE3D2}"/>
              </a:ext>
            </a:extLst>
          </p:cNvPr>
          <p:cNvSpPr>
            <a:spLocks noGrp="1"/>
          </p:cNvSpPr>
          <p:nvPr>
            <p:ph type="title"/>
          </p:nvPr>
        </p:nvSpPr>
        <p:spPr>
          <a:xfrm>
            <a:off x="280416" y="176785"/>
            <a:ext cx="11631168" cy="6504432"/>
          </a:xfrm>
        </p:spPr>
        <p:txBody>
          <a:bodyPr>
            <a:normAutofit/>
          </a:bodyPr>
          <a:lstStyle/>
          <a:p>
            <a:pPr algn="just"/>
            <a:r>
              <a:rPr lang="hu-HU" sz="3700" b="1"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12</a:t>
            </a:r>
            <a:r>
              <a:rPr lang="hu-HU" sz="37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Akiknél az útfélre esett, azok meghallották az igét, de azután jön az ördög, és kiragadja a szívükből, hogy ne higgyenek, és ne üdvözüljenek. </a:t>
            </a:r>
            <a:r>
              <a:rPr lang="hu-HU" sz="3700" b="1" baseline="30000" dirty="0">
                <a:solidFill>
                  <a:schemeClr val="bg1"/>
                </a:solidFill>
                <a:effectLst/>
                <a:latin typeface="Times New Roman" panose="02020603050405020304" pitchFamily="18" charset="0"/>
                <a:cs typeface="Times New Roman" panose="02020603050405020304" pitchFamily="18" charset="0"/>
              </a:rPr>
              <a:t>13</a:t>
            </a:r>
            <a:r>
              <a:rPr lang="hu-HU" sz="3700" b="1" dirty="0">
                <a:solidFill>
                  <a:schemeClr val="bg1"/>
                </a:solidFill>
                <a:effectLst/>
                <a:latin typeface="Times New Roman" panose="02020603050405020304" pitchFamily="18" charset="0"/>
                <a:cs typeface="Times New Roman" panose="02020603050405020304" pitchFamily="18" charset="0"/>
              </a:rPr>
              <a:t>Akiknél a köves helyre esett, azok amikor hallják, örömmel fogadják az igét, de nem gyökerezik meg bennük: ezek hisznek egy ideig, de a megpróbáltatás idején elbuknak. </a:t>
            </a:r>
            <a:r>
              <a:rPr lang="hu-HU" sz="3700" b="1" baseline="30000" dirty="0">
                <a:solidFill>
                  <a:schemeClr val="bg1"/>
                </a:solidFill>
                <a:effectLst/>
                <a:latin typeface="Times New Roman" panose="02020603050405020304" pitchFamily="18" charset="0"/>
                <a:cs typeface="Times New Roman" panose="02020603050405020304" pitchFamily="18" charset="0"/>
              </a:rPr>
              <a:t>14</a:t>
            </a:r>
            <a:r>
              <a:rPr lang="hu-HU" sz="3700" b="1" dirty="0">
                <a:solidFill>
                  <a:schemeClr val="bg1"/>
                </a:solidFill>
                <a:effectLst/>
                <a:latin typeface="Times New Roman" panose="02020603050405020304" pitchFamily="18" charset="0"/>
                <a:cs typeface="Times New Roman" panose="02020603050405020304" pitchFamily="18" charset="0"/>
              </a:rPr>
              <a:t>A tövisek közé esett mag: ezek azok, akik hallották az igét, de mikor elmennek, az élet gondjai, gazdagsága és élvezetei megfojtják őket, és nem érlelnek termést. </a:t>
            </a:r>
            <a:r>
              <a:rPr lang="hu-HU" sz="3700" b="1" baseline="30000" dirty="0">
                <a:solidFill>
                  <a:schemeClr val="bg1"/>
                </a:solidFill>
                <a:effectLst/>
                <a:latin typeface="Times New Roman" panose="02020603050405020304" pitchFamily="18" charset="0"/>
                <a:cs typeface="Times New Roman" panose="02020603050405020304" pitchFamily="18" charset="0"/>
              </a:rPr>
              <a:t>15</a:t>
            </a:r>
            <a:r>
              <a:rPr lang="hu-HU" sz="3700" b="1" dirty="0">
                <a:solidFill>
                  <a:schemeClr val="bg1"/>
                </a:solidFill>
                <a:effectLst/>
                <a:latin typeface="Times New Roman" panose="02020603050405020304" pitchFamily="18" charset="0"/>
                <a:cs typeface="Times New Roman" panose="02020603050405020304" pitchFamily="18" charset="0"/>
              </a:rPr>
              <a:t>A jó földbe esett mag: ezek pedig azok, akik igaz és jó szívvel hallgatják az igét, meg is tartják, és termést hoznak állhatatossággal.</a:t>
            </a:r>
            <a:r>
              <a:rPr lang="hu-HU" sz="37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hu-HU" sz="37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Lk</a:t>
            </a:r>
            <a:r>
              <a:rPr lang="hu-HU" sz="37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8,1-15</a:t>
            </a:r>
            <a:endParaRPr lang="hu-HU" sz="37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524637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 Bible Prayers | Guideposts">
            <a:extLst>
              <a:ext uri="{FF2B5EF4-FFF2-40B4-BE49-F238E27FC236}">
                <a16:creationId xmlns:a16="http://schemas.microsoft.com/office/drawing/2014/main" id="{FA001B29-281D-4754-A1DC-BCAC0A1B3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48475"/>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a:extLst>
              <a:ext uri="{FF2B5EF4-FFF2-40B4-BE49-F238E27FC236}">
                <a16:creationId xmlns:a16="http://schemas.microsoft.com/office/drawing/2014/main" id="{154E4459-4828-4E9C-B1F7-77760951F696}"/>
              </a:ext>
            </a:extLst>
          </p:cNvPr>
          <p:cNvSpPr/>
          <p:nvPr/>
        </p:nvSpPr>
        <p:spPr>
          <a:xfrm>
            <a:off x="280416" y="176784"/>
            <a:ext cx="11631168" cy="6504432"/>
          </a:xfrm>
          <a:prstGeom prst="rect">
            <a:avLst/>
          </a:prstGeom>
          <a:solidFill>
            <a:schemeClr val="tx1">
              <a:alpha val="58000"/>
            </a:schemeClr>
          </a:solidFill>
          <a:ln w="9525" cap="flat" cmpd="sng" algn="ctr">
            <a:solidFill>
              <a:schemeClr val="accent4">
                <a:lumMod val="75000"/>
              </a:schemeClr>
            </a:solidFill>
            <a:prstDash val="solid"/>
            <a:round/>
            <a:headEnd type="none" w="med" len="med"/>
            <a:tailEnd type="none" w="med" len="med"/>
          </a:ln>
          <a:effectLst>
            <a:softEdge rad="63500"/>
          </a:effectLst>
        </p:spPr>
        <p:style>
          <a:lnRef idx="0">
            <a:scrgbClr r="0" g="0" b="0"/>
          </a:lnRef>
          <a:fillRef idx="0">
            <a:scrgbClr r="0" g="0" b="0"/>
          </a:fillRef>
          <a:effectRef idx="0">
            <a:scrgbClr r="0" g="0" b="0"/>
          </a:effectRef>
          <a:fontRef idx="minor">
            <a:schemeClr val="accent4"/>
          </a:fontRef>
        </p:style>
        <p:txBody>
          <a:bodyPr rtlCol="0" anchor="ctr"/>
          <a:lstStyle/>
          <a:p>
            <a:pPr algn="ctr"/>
            <a:endParaRPr lang="hu-HU"/>
          </a:p>
        </p:txBody>
      </p:sp>
      <p:sp>
        <p:nvSpPr>
          <p:cNvPr id="5" name="Cím 4">
            <a:extLst>
              <a:ext uri="{FF2B5EF4-FFF2-40B4-BE49-F238E27FC236}">
                <a16:creationId xmlns:a16="http://schemas.microsoft.com/office/drawing/2014/main" id="{D4BEF5AE-DEB5-4411-B7DE-02F2DACBE3D2}"/>
              </a:ext>
            </a:extLst>
          </p:cNvPr>
          <p:cNvSpPr>
            <a:spLocks noGrp="1"/>
          </p:cNvSpPr>
          <p:nvPr>
            <p:ph type="title"/>
          </p:nvPr>
        </p:nvSpPr>
        <p:spPr>
          <a:xfrm>
            <a:off x="280416" y="-14343"/>
            <a:ext cx="11631168" cy="1325563"/>
          </a:xfrm>
        </p:spPr>
        <p:txBody>
          <a:bodyPr>
            <a:normAutofit/>
          </a:bodyPr>
          <a:lstStyle/>
          <a:p>
            <a:pPr algn="ctr"/>
            <a:r>
              <a:rPr lang="hu-HU" sz="5400" b="1" spc="600" dirty="0">
                <a:solidFill>
                  <a:schemeClr val="bg1"/>
                </a:solidFill>
                <a:effectLst/>
                <a:latin typeface="Times New Roman" panose="02020603050405020304" pitchFamily="18" charset="0"/>
                <a:ea typeface="Calibri" panose="020F0502020204030204" pitchFamily="34" charset="0"/>
              </a:rPr>
              <a:t>Hűség az Igéhez</a:t>
            </a:r>
            <a:endParaRPr lang="hu-HU" sz="11500" b="1" spc="600" dirty="0">
              <a:solidFill>
                <a:schemeClr val="bg1"/>
              </a:solidFill>
            </a:endParaRPr>
          </a:p>
        </p:txBody>
      </p:sp>
      <p:sp>
        <p:nvSpPr>
          <p:cNvPr id="6" name="Cím 4">
            <a:extLst>
              <a:ext uri="{FF2B5EF4-FFF2-40B4-BE49-F238E27FC236}">
                <a16:creationId xmlns:a16="http://schemas.microsoft.com/office/drawing/2014/main" id="{848267FD-D206-46FA-9AA4-535FFE37A096}"/>
              </a:ext>
            </a:extLst>
          </p:cNvPr>
          <p:cNvSpPr txBox="1">
            <a:spLocks/>
          </p:cNvSpPr>
          <p:nvPr/>
        </p:nvSpPr>
        <p:spPr>
          <a:xfrm>
            <a:off x="910892" y="1122933"/>
            <a:ext cx="457968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4000" b="1" dirty="0">
                <a:solidFill>
                  <a:schemeClr val="bg1"/>
                </a:solidFill>
                <a:latin typeface="Times New Roman" panose="02020603050405020304" pitchFamily="18" charset="0"/>
                <a:ea typeface="Calibri" panose="020F0502020204030204" pitchFamily="34" charset="0"/>
              </a:rPr>
              <a:t>Válságban a hűség</a:t>
            </a:r>
            <a:endParaRPr lang="hu-HU" sz="8000" b="1" dirty="0">
              <a:solidFill>
                <a:schemeClr val="bg1"/>
              </a:solidFill>
            </a:endParaRPr>
          </a:p>
        </p:txBody>
      </p:sp>
      <p:sp>
        <p:nvSpPr>
          <p:cNvPr id="7" name="Cím 4">
            <a:extLst>
              <a:ext uri="{FF2B5EF4-FFF2-40B4-BE49-F238E27FC236}">
                <a16:creationId xmlns:a16="http://schemas.microsoft.com/office/drawing/2014/main" id="{D4570736-4294-410B-971D-3B3BF127F43E}"/>
              </a:ext>
            </a:extLst>
          </p:cNvPr>
          <p:cNvSpPr txBox="1">
            <a:spLocks/>
          </p:cNvSpPr>
          <p:nvPr/>
        </p:nvSpPr>
        <p:spPr>
          <a:xfrm>
            <a:off x="6096000" y="1102165"/>
            <a:ext cx="549057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4000" b="1" dirty="0">
                <a:solidFill>
                  <a:schemeClr val="bg1"/>
                </a:solidFill>
                <a:latin typeface="Times New Roman" panose="02020603050405020304" pitchFamily="18" charset="0"/>
                <a:ea typeface="Calibri" panose="020F0502020204030204" pitchFamily="34" charset="0"/>
              </a:rPr>
              <a:t>Isten szavát ért kritikák</a:t>
            </a:r>
            <a:endParaRPr lang="hu-HU" sz="8000" b="1" dirty="0">
              <a:solidFill>
                <a:schemeClr val="bg1"/>
              </a:solidFill>
            </a:endParaRPr>
          </a:p>
        </p:txBody>
      </p:sp>
      <p:cxnSp>
        <p:nvCxnSpPr>
          <p:cNvPr id="3" name="Egyenes összekötő 2">
            <a:extLst>
              <a:ext uri="{FF2B5EF4-FFF2-40B4-BE49-F238E27FC236}">
                <a16:creationId xmlns:a16="http://schemas.microsoft.com/office/drawing/2014/main" id="{79A55D77-C44E-4DB8-931C-801878A0EF9E}"/>
              </a:ext>
            </a:extLst>
          </p:cNvPr>
          <p:cNvCxnSpPr/>
          <p:nvPr/>
        </p:nvCxnSpPr>
        <p:spPr>
          <a:xfrm>
            <a:off x="5815584" y="1102165"/>
            <a:ext cx="0" cy="436823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Cím 4">
            <a:extLst>
              <a:ext uri="{FF2B5EF4-FFF2-40B4-BE49-F238E27FC236}">
                <a16:creationId xmlns:a16="http://schemas.microsoft.com/office/drawing/2014/main" id="{F13BA8FC-0811-4DA7-88D8-FBD90D999B19}"/>
              </a:ext>
            </a:extLst>
          </p:cNvPr>
          <p:cNvSpPr txBox="1">
            <a:spLocks/>
          </p:cNvSpPr>
          <p:nvPr/>
        </p:nvSpPr>
        <p:spPr>
          <a:xfrm>
            <a:off x="910891" y="1957735"/>
            <a:ext cx="457968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2800" b="1" dirty="0">
                <a:solidFill>
                  <a:schemeClr val="bg1"/>
                </a:solidFill>
                <a:latin typeface="Times New Roman" panose="02020603050405020304" pitchFamily="18" charset="0"/>
                <a:ea typeface="Calibri" panose="020F0502020204030204" pitchFamily="34" charset="0"/>
              </a:rPr>
              <a:t>Az ember egy valamihez </a:t>
            </a:r>
            <a:r>
              <a:rPr lang="hu-HU" sz="32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hűséges:</a:t>
            </a:r>
            <a:r>
              <a:rPr lang="hu-HU" sz="2800" b="1" dirty="0">
                <a:solidFill>
                  <a:schemeClr val="bg1"/>
                </a:solidFill>
                <a:latin typeface="Times New Roman" panose="02020603050405020304" pitchFamily="18" charset="0"/>
                <a:ea typeface="Calibri" panose="020F0502020204030204" pitchFamily="34" charset="0"/>
              </a:rPr>
              <a:t> </a:t>
            </a:r>
            <a:r>
              <a:rPr lang="hu-HU" sz="2800"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a bűnhöz!</a:t>
            </a:r>
          </a:p>
        </p:txBody>
      </p:sp>
      <p:sp>
        <p:nvSpPr>
          <p:cNvPr id="10" name="Cím 4">
            <a:extLst>
              <a:ext uri="{FF2B5EF4-FFF2-40B4-BE49-F238E27FC236}">
                <a16:creationId xmlns:a16="http://schemas.microsoft.com/office/drawing/2014/main" id="{4A5B8D3E-690B-4C4E-836A-1428D40FB0F9}"/>
              </a:ext>
            </a:extLst>
          </p:cNvPr>
          <p:cNvSpPr txBox="1">
            <a:spLocks/>
          </p:cNvSpPr>
          <p:nvPr/>
        </p:nvSpPr>
        <p:spPr>
          <a:xfrm>
            <a:off x="6065291" y="2101962"/>
            <a:ext cx="5490575" cy="23283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2800"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Világban</a:t>
            </a:r>
          </a:p>
          <a:p>
            <a:pPr algn="ctr"/>
            <a:endParaRPr lang="hu-HU" sz="1200" b="1" dirty="0">
              <a:solidFill>
                <a:schemeClr val="bg1"/>
              </a:solidFill>
              <a:latin typeface="Times New Roman" panose="02020603050405020304" pitchFamily="18" charset="0"/>
              <a:ea typeface="Calibri" panose="020F0502020204030204" pitchFamily="34" charset="0"/>
            </a:endParaRPr>
          </a:p>
          <a:p>
            <a:r>
              <a:rPr lang="hu-HU" sz="2800" i="1" dirty="0">
                <a:solidFill>
                  <a:schemeClr val="bg1"/>
                </a:solidFill>
                <a:latin typeface="Times New Roman" panose="02020603050405020304" pitchFamily="18" charset="0"/>
                <a:ea typeface="Calibri" panose="020F0502020204030204" pitchFamily="34" charset="0"/>
              </a:rPr>
              <a:t>- „nem úgy kell érteni”, </a:t>
            </a:r>
          </a:p>
          <a:p>
            <a:r>
              <a:rPr lang="hu-HU" sz="2800" i="1" dirty="0">
                <a:solidFill>
                  <a:schemeClr val="bg1"/>
                </a:solidFill>
                <a:latin typeface="Times New Roman" panose="02020603050405020304" pitchFamily="18" charset="0"/>
                <a:ea typeface="Calibri" panose="020F0502020204030204" pitchFamily="34" charset="0"/>
              </a:rPr>
              <a:t>- „már elavult”, </a:t>
            </a:r>
          </a:p>
          <a:p>
            <a:r>
              <a:rPr lang="hu-HU" sz="2800" i="1" dirty="0">
                <a:solidFill>
                  <a:schemeClr val="bg1"/>
                </a:solidFill>
                <a:latin typeface="Times New Roman" panose="02020603050405020304" pitchFamily="18" charset="0"/>
                <a:ea typeface="Calibri" panose="020F0502020204030204" pitchFamily="34" charset="0"/>
              </a:rPr>
              <a:t>- „ezen túl kellene már lépni”,</a:t>
            </a:r>
          </a:p>
          <a:p>
            <a:r>
              <a:rPr lang="hu-HU" sz="2800" i="1" dirty="0">
                <a:solidFill>
                  <a:schemeClr val="bg1"/>
                </a:solidFill>
                <a:latin typeface="Times New Roman" panose="02020603050405020304" pitchFamily="18" charset="0"/>
                <a:ea typeface="Calibri" panose="020F0502020204030204" pitchFamily="34" charset="0"/>
              </a:rPr>
              <a:t>- „más korban élünk”</a:t>
            </a:r>
          </a:p>
        </p:txBody>
      </p:sp>
      <p:sp>
        <p:nvSpPr>
          <p:cNvPr id="11" name="Cím 4">
            <a:extLst>
              <a:ext uri="{FF2B5EF4-FFF2-40B4-BE49-F238E27FC236}">
                <a16:creationId xmlns:a16="http://schemas.microsoft.com/office/drawing/2014/main" id="{5F83928E-DF32-4225-9263-4B5BE81E92A4}"/>
              </a:ext>
            </a:extLst>
          </p:cNvPr>
          <p:cNvSpPr txBox="1">
            <a:spLocks/>
          </p:cNvSpPr>
          <p:nvPr/>
        </p:nvSpPr>
        <p:spPr>
          <a:xfrm>
            <a:off x="932305" y="3382513"/>
            <a:ext cx="4579683" cy="29521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32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Hűtlen</a:t>
            </a:r>
            <a:r>
              <a:rPr lang="hu-HU" sz="2800"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Istenhez, </a:t>
            </a:r>
          </a:p>
          <a:p>
            <a:pPr algn="ctr"/>
            <a:r>
              <a:rPr lang="hu-HU" sz="32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hűtlen</a:t>
            </a:r>
            <a:r>
              <a:rPr lang="hu-HU" sz="2800"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az Igéhez</a:t>
            </a:r>
          </a:p>
          <a:p>
            <a:pPr algn="ctr"/>
            <a:endParaRPr lang="hu-HU" sz="2800" b="1" dirty="0">
              <a:solidFill>
                <a:schemeClr val="bg1"/>
              </a:solidFill>
              <a:latin typeface="Times New Roman" panose="02020603050405020304" pitchFamily="18" charset="0"/>
              <a:ea typeface="Calibri" panose="020F0502020204030204" pitchFamily="34" charset="0"/>
            </a:endParaRPr>
          </a:p>
          <a:p>
            <a:pPr algn="ctr"/>
            <a:endParaRPr lang="hu-HU" sz="2800" b="1" dirty="0">
              <a:solidFill>
                <a:schemeClr val="bg1"/>
              </a:solidFill>
              <a:latin typeface="Times New Roman" panose="02020603050405020304" pitchFamily="18" charset="0"/>
              <a:ea typeface="Calibri" panose="020F0502020204030204" pitchFamily="34" charset="0"/>
            </a:endParaRPr>
          </a:p>
          <a:p>
            <a:pPr algn="ctr"/>
            <a:r>
              <a:rPr lang="hu-HU" sz="2800" b="1" dirty="0">
                <a:solidFill>
                  <a:schemeClr val="bg1"/>
                </a:solidFill>
                <a:latin typeface="Times New Roman" panose="02020603050405020304" pitchFamily="18" charset="0"/>
                <a:ea typeface="Calibri" panose="020F0502020204030204" pitchFamily="34" charset="0"/>
              </a:rPr>
              <a:t>hűtlen az embertársához, hűtlen a házastársához,</a:t>
            </a:r>
          </a:p>
          <a:p>
            <a:pPr algn="ctr"/>
            <a:r>
              <a:rPr lang="hu-HU" sz="2800" b="1" dirty="0">
                <a:solidFill>
                  <a:schemeClr val="bg1"/>
                </a:solidFill>
                <a:latin typeface="Times New Roman" panose="02020603050405020304" pitchFamily="18" charset="0"/>
                <a:ea typeface="Calibri" panose="020F0502020204030204" pitchFamily="34" charset="0"/>
              </a:rPr>
              <a:t>hűtlen a … </a:t>
            </a:r>
          </a:p>
        </p:txBody>
      </p:sp>
      <p:cxnSp>
        <p:nvCxnSpPr>
          <p:cNvPr id="8" name="Egyenes összekötő nyíllal 7">
            <a:extLst>
              <a:ext uri="{FF2B5EF4-FFF2-40B4-BE49-F238E27FC236}">
                <a16:creationId xmlns:a16="http://schemas.microsoft.com/office/drawing/2014/main" id="{66F0269E-EF1A-40B7-B627-6EC23DE78CAB}"/>
              </a:ext>
            </a:extLst>
          </p:cNvPr>
          <p:cNvCxnSpPr/>
          <p:nvPr/>
        </p:nvCxnSpPr>
        <p:spPr>
          <a:xfrm>
            <a:off x="3239625" y="4568639"/>
            <a:ext cx="0" cy="327023"/>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 name="Cím 4">
            <a:extLst>
              <a:ext uri="{FF2B5EF4-FFF2-40B4-BE49-F238E27FC236}">
                <a16:creationId xmlns:a16="http://schemas.microsoft.com/office/drawing/2014/main" id="{890453EE-F9D0-492C-8426-CA3B6E2F98AA}"/>
              </a:ext>
            </a:extLst>
          </p:cNvPr>
          <p:cNvSpPr txBox="1">
            <a:spLocks/>
          </p:cNvSpPr>
          <p:nvPr/>
        </p:nvSpPr>
        <p:spPr>
          <a:xfrm>
            <a:off x="6118297" y="4331725"/>
            <a:ext cx="5490575" cy="25022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2800"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Teológiában</a:t>
            </a:r>
          </a:p>
          <a:p>
            <a:pPr algn="ctr"/>
            <a:endParaRPr lang="hu-HU" sz="1200" b="1" dirty="0">
              <a:solidFill>
                <a:schemeClr val="bg1"/>
              </a:solidFill>
              <a:latin typeface="Times New Roman" panose="02020603050405020304" pitchFamily="18" charset="0"/>
              <a:ea typeface="Calibri" panose="020F0502020204030204" pitchFamily="34" charset="0"/>
            </a:endParaRPr>
          </a:p>
          <a:p>
            <a:pPr marL="457200" indent="-457200">
              <a:buFontTx/>
              <a:buChar char="-"/>
            </a:pPr>
            <a:r>
              <a:rPr lang="hu-HU" sz="2800" b="1" dirty="0">
                <a:solidFill>
                  <a:schemeClr val="bg1"/>
                </a:solidFill>
                <a:latin typeface="Times New Roman" panose="02020603050405020304" pitchFamily="18" charset="0"/>
                <a:ea typeface="Calibri" panose="020F0502020204030204" pitchFamily="34" charset="0"/>
              </a:rPr>
              <a:t>megkérdőjelez</a:t>
            </a:r>
          </a:p>
          <a:p>
            <a:pPr marL="457200" indent="-457200">
              <a:buFontTx/>
              <a:buChar char="-"/>
            </a:pPr>
            <a:r>
              <a:rPr lang="hu-HU" sz="2800" b="1" dirty="0">
                <a:solidFill>
                  <a:schemeClr val="bg1"/>
                </a:solidFill>
                <a:latin typeface="Times New Roman" panose="02020603050405020304" pitchFamily="18" charset="0"/>
                <a:ea typeface="Calibri" panose="020F0502020204030204" pitchFamily="34" charset="0"/>
              </a:rPr>
              <a:t>elbizonytalanít</a:t>
            </a:r>
          </a:p>
          <a:p>
            <a:pPr marL="457200" indent="-457200">
              <a:buFontTx/>
              <a:buChar char="-"/>
            </a:pPr>
            <a:r>
              <a:rPr lang="hu-HU" sz="2800" b="1" dirty="0">
                <a:solidFill>
                  <a:schemeClr val="bg1"/>
                </a:solidFill>
                <a:latin typeface="Times New Roman" panose="02020603050405020304" pitchFamily="18" charset="0"/>
                <a:ea typeface="Calibri" panose="020F0502020204030204" pitchFamily="34" charset="0"/>
              </a:rPr>
              <a:t>kritizál</a:t>
            </a:r>
          </a:p>
          <a:p>
            <a:pPr marL="457200" indent="-457200">
              <a:buFontTx/>
              <a:buChar char="-"/>
            </a:pPr>
            <a:r>
              <a:rPr lang="hu-HU" sz="2800" b="1" dirty="0">
                <a:solidFill>
                  <a:schemeClr val="bg1"/>
                </a:solidFill>
                <a:latin typeface="Times New Roman" panose="02020603050405020304" pitchFamily="18" charset="0"/>
                <a:ea typeface="Calibri" panose="020F0502020204030204" pitchFamily="34" charset="0"/>
              </a:rPr>
              <a:t>hitelteltelenné teszi</a:t>
            </a:r>
          </a:p>
        </p:txBody>
      </p:sp>
    </p:spTree>
    <p:extLst>
      <p:ext uri="{BB962C8B-B14F-4D97-AF65-F5344CB8AC3E}">
        <p14:creationId xmlns:p14="http://schemas.microsoft.com/office/powerpoint/2010/main" val="310057429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 Bible Prayers | Guideposts">
            <a:extLst>
              <a:ext uri="{FF2B5EF4-FFF2-40B4-BE49-F238E27FC236}">
                <a16:creationId xmlns:a16="http://schemas.microsoft.com/office/drawing/2014/main" id="{FA001B29-281D-4754-A1DC-BCAC0A1B3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48475"/>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a:extLst>
              <a:ext uri="{FF2B5EF4-FFF2-40B4-BE49-F238E27FC236}">
                <a16:creationId xmlns:a16="http://schemas.microsoft.com/office/drawing/2014/main" id="{154E4459-4828-4E9C-B1F7-77760951F696}"/>
              </a:ext>
            </a:extLst>
          </p:cNvPr>
          <p:cNvSpPr/>
          <p:nvPr/>
        </p:nvSpPr>
        <p:spPr>
          <a:xfrm>
            <a:off x="280416" y="176784"/>
            <a:ext cx="11631168" cy="6504432"/>
          </a:xfrm>
          <a:prstGeom prst="rect">
            <a:avLst/>
          </a:prstGeom>
          <a:solidFill>
            <a:schemeClr val="tx1">
              <a:alpha val="58000"/>
            </a:schemeClr>
          </a:solidFill>
          <a:ln w="9525" cap="flat" cmpd="sng" algn="ctr">
            <a:solidFill>
              <a:schemeClr val="accent4">
                <a:lumMod val="75000"/>
              </a:schemeClr>
            </a:solidFill>
            <a:prstDash val="solid"/>
            <a:round/>
            <a:headEnd type="none" w="med" len="med"/>
            <a:tailEnd type="none" w="med" len="med"/>
          </a:ln>
          <a:effectLst>
            <a:softEdge rad="317500"/>
          </a:effectLst>
        </p:spPr>
        <p:style>
          <a:lnRef idx="0">
            <a:scrgbClr r="0" g="0" b="0"/>
          </a:lnRef>
          <a:fillRef idx="0">
            <a:scrgbClr r="0" g="0" b="0"/>
          </a:fillRef>
          <a:effectRef idx="0">
            <a:scrgbClr r="0" g="0" b="0"/>
          </a:effectRef>
          <a:fontRef idx="minor">
            <a:schemeClr val="accent4"/>
          </a:fontRef>
        </p:style>
        <p:txBody>
          <a:bodyPr rtlCol="0" anchor="ctr"/>
          <a:lstStyle/>
          <a:p>
            <a:pPr algn="ctr"/>
            <a:endParaRPr lang="hu-HU" dirty="0"/>
          </a:p>
        </p:txBody>
      </p:sp>
      <p:sp>
        <p:nvSpPr>
          <p:cNvPr id="5" name="Cím 4">
            <a:extLst>
              <a:ext uri="{FF2B5EF4-FFF2-40B4-BE49-F238E27FC236}">
                <a16:creationId xmlns:a16="http://schemas.microsoft.com/office/drawing/2014/main" id="{D4BEF5AE-DEB5-4411-B7DE-02F2DACBE3D2}"/>
              </a:ext>
            </a:extLst>
          </p:cNvPr>
          <p:cNvSpPr>
            <a:spLocks noGrp="1"/>
          </p:cNvSpPr>
          <p:nvPr>
            <p:ph type="title"/>
          </p:nvPr>
        </p:nvSpPr>
        <p:spPr>
          <a:xfrm>
            <a:off x="451693" y="365125"/>
            <a:ext cx="11226188" cy="1325563"/>
          </a:xfrm>
        </p:spPr>
        <p:txBody>
          <a:bodyPr>
            <a:normAutofit/>
          </a:bodyPr>
          <a:lstStyle/>
          <a:p>
            <a:pPr algn="ctr"/>
            <a:r>
              <a:rPr lang="hu-HU" sz="4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Nem</a:t>
            </a:r>
            <a:r>
              <a:rPr lang="hu-HU" sz="3500" b="1" dirty="0">
                <a:solidFill>
                  <a:schemeClr val="bg1"/>
                </a:solidFill>
                <a:latin typeface="Times New Roman" panose="02020603050405020304" pitchFamily="18" charset="0"/>
                <a:cs typeface="Times New Roman" panose="02020603050405020304" pitchFamily="18" charset="0"/>
              </a:rPr>
              <a:t> „IGE” szemlélet, </a:t>
            </a:r>
            <a:r>
              <a:rPr lang="hu-HU" sz="4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hanem</a:t>
            </a:r>
            <a:r>
              <a:rPr lang="hu-HU" sz="3500" b="1" dirty="0">
                <a:solidFill>
                  <a:schemeClr val="bg1"/>
                </a:solidFill>
                <a:latin typeface="Times New Roman" panose="02020603050405020304" pitchFamily="18" charset="0"/>
                <a:cs typeface="Times New Roman" panose="02020603050405020304" pitchFamily="18" charset="0"/>
              </a:rPr>
              <a:t> „HUMANISTA” szemlélet</a:t>
            </a:r>
          </a:p>
        </p:txBody>
      </p:sp>
      <p:sp>
        <p:nvSpPr>
          <p:cNvPr id="2" name="Ellipszis 1">
            <a:extLst>
              <a:ext uri="{FF2B5EF4-FFF2-40B4-BE49-F238E27FC236}">
                <a16:creationId xmlns:a16="http://schemas.microsoft.com/office/drawing/2014/main" id="{FA763585-562F-4382-9B03-5DD769C6B8BC}"/>
              </a:ext>
            </a:extLst>
          </p:cNvPr>
          <p:cNvSpPr/>
          <p:nvPr/>
        </p:nvSpPr>
        <p:spPr>
          <a:xfrm>
            <a:off x="7155370" y="2074416"/>
            <a:ext cx="3679633" cy="354743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pic>
        <p:nvPicPr>
          <p:cNvPr id="1026" name="Picture 2" descr="Pálcikaember">
            <a:extLst>
              <a:ext uri="{FF2B5EF4-FFF2-40B4-BE49-F238E27FC236}">
                <a16:creationId xmlns:a16="http://schemas.microsoft.com/office/drawing/2014/main" id="{0ED34B3C-EB60-4196-871A-482FAFE7A9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36" r="23468"/>
          <a:stretch/>
        </p:blipFill>
        <p:spPr bwMode="auto">
          <a:xfrm>
            <a:off x="8174429" y="2980093"/>
            <a:ext cx="1641513" cy="1736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Ellipszis 6">
            <a:extLst>
              <a:ext uri="{FF2B5EF4-FFF2-40B4-BE49-F238E27FC236}">
                <a16:creationId xmlns:a16="http://schemas.microsoft.com/office/drawing/2014/main" id="{F4F2077D-99A9-42DB-86AB-1C7BAF7CAD61}"/>
              </a:ext>
            </a:extLst>
          </p:cNvPr>
          <p:cNvSpPr/>
          <p:nvPr/>
        </p:nvSpPr>
        <p:spPr>
          <a:xfrm>
            <a:off x="964638" y="2074416"/>
            <a:ext cx="3679633" cy="354743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pic>
        <p:nvPicPr>
          <p:cNvPr id="3" name="Picture 4" descr="Sermon points should make a point - Sermons &amp; Articles">
            <a:extLst>
              <a:ext uri="{FF2B5EF4-FFF2-40B4-BE49-F238E27FC236}">
                <a16:creationId xmlns:a16="http://schemas.microsoft.com/office/drawing/2014/main" id="{AC136A6A-D962-430E-9521-189687998B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6179" y="3052792"/>
            <a:ext cx="2876550" cy="1590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8" name="Egyenes összekötő 7">
            <a:extLst>
              <a:ext uri="{FF2B5EF4-FFF2-40B4-BE49-F238E27FC236}">
                <a16:creationId xmlns:a16="http://schemas.microsoft.com/office/drawing/2014/main" id="{399C4022-09ED-4451-82AD-73C133C677B4}"/>
              </a:ext>
            </a:extLst>
          </p:cNvPr>
          <p:cNvCxnSpPr/>
          <p:nvPr/>
        </p:nvCxnSpPr>
        <p:spPr>
          <a:xfrm>
            <a:off x="1068636" y="2074416"/>
            <a:ext cx="3470313" cy="354743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Egyenes összekötő 10">
            <a:extLst>
              <a:ext uri="{FF2B5EF4-FFF2-40B4-BE49-F238E27FC236}">
                <a16:creationId xmlns:a16="http://schemas.microsoft.com/office/drawing/2014/main" id="{1CD8F887-6115-48E6-9047-39108998C85F}"/>
              </a:ext>
            </a:extLst>
          </p:cNvPr>
          <p:cNvCxnSpPr>
            <a:cxnSpLocks/>
          </p:cNvCxnSpPr>
          <p:nvPr/>
        </p:nvCxnSpPr>
        <p:spPr>
          <a:xfrm flipH="1">
            <a:off x="963314" y="2074416"/>
            <a:ext cx="3723788" cy="34560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14582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 Bible Prayers | Guideposts">
            <a:extLst>
              <a:ext uri="{FF2B5EF4-FFF2-40B4-BE49-F238E27FC236}">
                <a16:creationId xmlns:a16="http://schemas.microsoft.com/office/drawing/2014/main" id="{FA001B29-281D-4754-A1DC-BCAC0A1B3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48475"/>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a:extLst>
              <a:ext uri="{FF2B5EF4-FFF2-40B4-BE49-F238E27FC236}">
                <a16:creationId xmlns:a16="http://schemas.microsoft.com/office/drawing/2014/main" id="{154E4459-4828-4E9C-B1F7-77760951F696}"/>
              </a:ext>
            </a:extLst>
          </p:cNvPr>
          <p:cNvSpPr/>
          <p:nvPr/>
        </p:nvSpPr>
        <p:spPr>
          <a:xfrm>
            <a:off x="280416" y="176784"/>
            <a:ext cx="11631168" cy="6504432"/>
          </a:xfrm>
          <a:prstGeom prst="rect">
            <a:avLst/>
          </a:prstGeom>
          <a:solidFill>
            <a:schemeClr val="tx1">
              <a:alpha val="58000"/>
            </a:schemeClr>
          </a:solidFill>
          <a:ln w="9525" cap="flat" cmpd="sng" algn="ctr">
            <a:solidFill>
              <a:schemeClr val="accent4">
                <a:lumMod val="75000"/>
              </a:schemeClr>
            </a:solidFill>
            <a:prstDash val="solid"/>
            <a:round/>
            <a:headEnd type="none" w="med" len="med"/>
            <a:tailEnd type="none" w="med" len="med"/>
          </a:ln>
          <a:effectLst>
            <a:softEdge rad="317500"/>
          </a:effectLst>
        </p:spPr>
        <p:style>
          <a:lnRef idx="0">
            <a:scrgbClr r="0" g="0" b="0"/>
          </a:lnRef>
          <a:fillRef idx="0">
            <a:scrgbClr r="0" g="0" b="0"/>
          </a:fillRef>
          <a:effectRef idx="0">
            <a:scrgbClr r="0" g="0" b="0"/>
          </a:effectRef>
          <a:fontRef idx="minor">
            <a:schemeClr val="accent4"/>
          </a:fontRef>
        </p:style>
        <p:txBody>
          <a:bodyPr rtlCol="0" anchor="ctr"/>
          <a:lstStyle/>
          <a:p>
            <a:pPr algn="ctr"/>
            <a:endParaRPr lang="hu-HU" dirty="0"/>
          </a:p>
        </p:txBody>
      </p:sp>
      <p:sp>
        <p:nvSpPr>
          <p:cNvPr id="5" name="Cím 4">
            <a:extLst>
              <a:ext uri="{FF2B5EF4-FFF2-40B4-BE49-F238E27FC236}">
                <a16:creationId xmlns:a16="http://schemas.microsoft.com/office/drawing/2014/main" id="{D4BEF5AE-DEB5-4411-B7DE-02F2DACBE3D2}"/>
              </a:ext>
            </a:extLst>
          </p:cNvPr>
          <p:cNvSpPr>
            <a:spLocks noGrp="1"/>
          </p:cNvSpPr>
          <p:nvPr>
            <p:ph type="title"/>
          </p:nvPr>
        </p:nvSpPr>
        <p:spPr>
          <a:xfrm>
            <a:off x="451693" y="214813"/>
            <a:ext cx="11226188" cy="1325563"/>
          </a:xfrm>
        </p:spPr>
        <p:txBody>
          <a:bodyPr>
            <a:normAutofit/>
          </a:bodyPr>
          <a:lstStyle/>
          <a:p>
            <a:pPr algn="ctr"/>
            <a:r>
              <a:rPr lang="hu-HU"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Az egyház jobban szereti az embereket, mint Istent!</a:t>
            </a:r>
          </a:p>
        </p:txBody>
      </p:sp>
      <p:pic>
        <p:nvPicPr>
          <p:cNvPr id="2050" name="Picture 2" descr="Free Icon | Church">
            <a:extLst>
              <a:ext uri="{FF2B5EF4-FFF2-40B4-BE49-F238E27FC236}">
                <a16:creationId xmlns:a16="http://schemas.microsoft.com/office/drawing/2014/main" id="{2A0D54E1-F650-4883-81AC-B72F0C7351B2}"/>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636655" y="1321106"/>
            <a:ext cx="4876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álcikaember">
            <a:extLst>
              <a:ext uri="{FF2B5EF4-FFF2-40B4-BE49-F238E27FC236}">
                <a16:creationId xmlns:a16="http://schemas.microsoft.com/office/drawing/2014/main" id="{0ED34B3C-EB60-4196-871A-482FAFE7A9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436" r="23468"/>
          <a:stretch/>
        </p:blipFill>
        <p:spPr bwMode="auto">
          <a:xfrm>
            <a:off x="4821882" y="3429770"/>
            <a:ext cx="2569983" cy="27180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4" descr="Sermon points should make a point - Sermons &amp; Articles">
            <a:extLst>
              <a:ext uri="{FF2B5EF4-FFF2-40B4-BE49-F238E27FC236}">
                <a16:creationId xmlns:a16="http://schemas.microsoft.com/office/drawing/2014/main" id="{AC136A6A-D962-430E-9521-189687998B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9085" y="3644482"/>
            <a:ext cx="3629734" cy="20071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49825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16667E-7 2.22222E-6 L -0.32175 -0.29259 " pathEditMode="relative" rAng="0" ptsTypes="AA">
                                      <p:cBhvr>
                                        <p:cTn id="6" dur="2000" fill="hold"/>
                                        <p:tgtEl>
                                          <p:spTgt spid="3"/>
                                        </p:tgtEl>
                                        <p:attrNameLst>
                                          <p:attrName>ppt_x</p:attrName>
                                          <p:attrName>ppt_y</p:attrName>
                                        </p:attrNameLst>
                                      </p:cBhvr>
                                      <p:rCtr x="-16094" y="-14630"/>
                                    </p:animMotion>
                                  </p:childTnLst>
                                </p:cTn>
                              </p:par>
                            </p:childTnLst>
                          </p:cTn>
                        </p:par>
                        <p:par>
                          <p:cTn id="7" fill="hold">
                            <p:stCondLst>
                              <p:cond delay="2000"/>
                            </p:stCondLst>
                            <p:childTnLst>
                              <p:par>
                                <p:cTn id="8" presetID="53" presetClass="entr" presetSubtype="16"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3000" fill="hold"/>
                                        <p:tgtEl>
                                          <p:spTgt spid="1026"/>
                                        </p:tgtEl>
                                        <p:attrNameLst>
                                          <p:attrName>ppt_w</p:attrName>
                                        </p:attrNameLst>
                                      </p:cBhvr>
                                      <p:tavLst>
                                        <p:tav tm="0">
                                          <p:val>
                                            <p:fltVal val="0"/>
                                          </p:val>
                                        </p:tav>
                                        <p:tav tm="100000">
                                          <p:val>
                                            <p:strVal val="#ppt_w"/>
                                          </p:val>
                                        </p:tav>
                                      </p:tavLst>
                                    </p:anim>
                                    <p:anim calcmode="lin" valueType="num">
                                      <p:cBhvr>
                                        <p:cTn id="11" dur="3000" fill="hold"/>
                                        <p:tgtEl>
                                          <p:spTgt spid="1026"/>
                                        </p:tgtEl>
                                        <p:attrNameLst>
                                          <p:attrName>ppt_h</p:attrName>
                                        </p:attrNameLst>
                                      </p:cBhvr>
                                      <p:tavLst>
                                        <p:tav tm="0">
                                          <p:val>
                                            <p:fltVal val="0"/>
                                          </p:val>
                                        </p:tav>
                                        <p:tav tm="100000">
                                          <p:val>
                                            <p:strVal val="#ppt_h"/>
                                          </p:val>
                                        </p:tav>
                                      </p:tavLst>
                                    </p:anim>
                                    <p:animEffect transition="in" filter="fade">
                                      <p:cBhvr>
                                        <p:cTn id="12"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 Bible Prayers | Guideposts">
            <a:extLst>
              <a:ext uri="{FF2B5EF4-FFF2-40B4-BE49-F238E27FC236}">
                <a16:creationId xmlns:a16="http://schemas.microsoft.com/office/drawing/2014/main" id="{FA001B29-281D-4754-A1DC-BCAC0A1B3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48475"/>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a:extLst>
              <a:ext uri="{FF2B5EF4-FFF2-40B4-BE49-F238E27FC236}">
                <a16:creationId xmlns:a16="http://schemas.microsoft.com/office/drawing/2014/main" id="{154E4459-4828-4E9C-B1F7-77760951F696}"/>
              </a:ext>
            </a:extLst>
          </p:cNvPr>
          <p:cNvSpPr/>
          <p:nvPr/>
        </p:nvSpPr>
        <p:spPr>
          <a:xfrm>
            <a:off x="280416" y="176784"/>
            <a:ext cx="11631168" cy="6504432"/>
          </a:xfrm>
          <a:prstGeom prst="rect">
            <a:avLst/>
          </a:prstGeom>
          <a:solidFill>
            <a:schemeClr val="tx1">
              <a:alpha val="58000"/>
            </a:schemeClr>
          </a:solidFill>
          <a:ln w="9525" cap="flat" cmpd="sng" algn="ctr">
            <a:solidFill>
              <a:schemeClr val="accent4">
                <a:lumMod val="75000"/>
              </a:schemeClr>
            </a:solidFill>
            <a:prstDash val="solid"/>
            <a:round/>
            <a:headEnd type="none" w="med" len="med"/>
            <a:tailEnd type="none" w="med" len="med"/>
          </a:ln>
          <a:effectLst>
            <a:softEdge rad="317500"/>
          </a:effectLst>
        </p:spPr>
        <p:style>
          <a:lnRef idx="0">
            <a:scrgbClr r="0" g="0" b="0"/>
          </a:lnRef>
          <a:fillRef idx="0">
            <a:scrgbClr r="0" g="0" b="0"/>
          </a:fillRef>
          <a:effectRef idx="0">
            <a:scrgbClr r="0" g="0" b="0"/>
          </a:effectRef>
          <a:fontRef idx="minor">
            <a:schemeClr val="accent4"/>
          </a:fontRef>
        </p:style>
        <p:txBody>
          <a:bodyPr rtlCol="0" anchor="ctr"/>
          <a:lstStyle/>
          <a:p>
            <a:pPr algn="ctr"/>
            <a:endParaRPr lang="hu-HU"/>
          </a:p>
        </p:txBody>
      </p:sp>
      <p:sp>
        <p:nvSpPr>
          <p:cNvPr id="5" name="Cím 4">
            <a:extLst>
              <a:ext uri="{FF2B5EF4-FFF2-40B4-BE49-F238E27FC236}">
                <a16:creationId xmlns:a16="http://schemas.microsoft.com/office/drawing/2014/main" id="{D4BEF5AE-DEB5-4411-B7DE-02F2DACBE3D2}"/>
              </a:ext>
            </a:extLst>
          </p:cNvPr>
          <p:cNvSpPr>
            <a:spLocks noGrp="1"/>
          </p:cNvSpPr>
          <p:nvPr>
            <p:ph type="title"/>
          </p:nvPr>
        </p:nvSpPr>
        <p:spPr>
          <a:xfrm>
            <a:off x="0" y="174403"/>
            <a:ext cx="12192000" cy="1325563"/>
          </a:xfrm>
        </p:spPr>
        <p:txBody>
          <a:bodyPr>
            <a:normAutofit/>
          </a:bodyPr>
          <a:lstStyle/>
          <a:p>
            <a:pPr algn="ctr"/>
            <a:r>
              <a:rPr lang="hu-HU" sz="5000" b="1" spc="600" dirty="0">
                <a:solidFill>
                  <a:schemeClr val="bg1"/>
                </a:solidFill>
                <a:effectLst/>
                <a:latin typeface="Times New Roman" panose="02020603050405020304" pitchFamily="18" charset="0"/>
                <a:ea typeface="Calibri" panose="020F0502020204030204" pitchFamily="34" charset="0"/>
              </a:rPr>
              <a:t>Hűség az Igéhez</a:t>
            </a:r>
            <a:endParaRPr lang="hu-HU" sz="5000" b="1" spc="600" dirty="0">
              <a:solidFill>
                <a:schemeClr val="bg1"/>
              </a:solidFill>
            </a:endParaRPr>
          </a:p>
        </p:txBody>
      </p:sp>
      <p:sp>
        <p:nvSpPr>
          <p:cNvPr id="6" name="Cím 4">
            <a:extLst>
              <a:ext uri="{FF2B5EF4-FFF2-40B4-BE49-F238E27FC236}">
                <a16:creationId xmlns:a16="http://schemas.microsoft.com/office/drawing/2014/main" id="{E35E5249-D150-4199-839A-94D25702796F}"/>
              </a:ext>
            </a:extLst>
          </p:cNvPr>
          <p:cNvSpPr txBox="1">
            <a:spLocks/>
          </p:cNvSpPr>
          <p:nvPr/>
        </p:nvSpPr>
        <p:spPr>
          <a:xfrm>
            <a:off x="951978" y="1485058"/>
            <a:ext cx="7303008" cy="5183632"/>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hu-HU" sz="4000" b="1" spc="600" dirty="0">
                <a:solidFill>
                  <a:schemeClr val="bg1"/>
                </a:solidFill>
                <a:latin typeface="Times New Roman" panose="02020603050405020304" pitchFamily="18" charset="0"/>
                <a:ea typeface="Calibri" panose="020F0502020204030204" pitchFamily="34" charset="0"/>
              </a:rPr>
              <a:t>- Olvasd!</a:t>
            </a:r>
          </a:p>
          <a:p>
            <a:pPr>
              <a:lnSpc>
                <a:spcPct val="150000"/>
              </a:lnSpc>
            </a:pPr>
            <a:r>
              <a:rPr lang="hu-HU" sz="4000" b="1" spc="600" dirty="0">
                <a:solidFill>
                  <a:schemeClr val="bg1"/>
                </a:solidFill>
                <a:latin typeface="Times New Roman" panose="02020603050405020304" pitchFamily="18" charset="0"/>
              </a:rPr>
              <a:t>- Éld!</a:t>
            </a:r>
          </a:p>
          <a:p>
            <a:pPr>
              <a:lnSpc>
                <a:spcPct val="150000"/>
              </a:lnSpc>
            </a:pPr>
            <a:r>
              <a:rPr lang="hu-HU" sz="4000" b="1" spc="600" dirty="0">
                <a:solidFill>
                  <a:schemeClr val="bg1"/>
                </a:solidFill>
                <a:latin typeface="Times New Roman" panose="02020603050405020304" pitchFamily="18" charset="0"/>
              </a:rPr>
              <a:t>- Add tovább!</a:t>
            </a:r>
          </a:p>
          <a:p>
            <a:pPr>
              <a:lnSpc>
                <a:spcPct val="150000"/>
              </a:lnSpc>
            </a:pPr>
            <a:r>
              <a:rPr lang="hu-HU" sz="4000" b="1" spc="600" dirty="0">
                <a:solidFill>
                  <a:schemeClr val="bg1"/>
                </a:solidFill>
                <a:latin typeface="Times New Roman" panose="02020603050405020304" pitchFamily="18" charset="0"/>
              </a:rPr>
              <a:t>- Hívj meg másokat!</a:t>
            </a:r>
          </a:p>
          <a:p>
            <a:pPr>
              <a:lnSpc>
                <a:spcPct val="150000"/>
              </a:lnSpc>
            </a:pPr>
            <a:r>
              <a:rPr lang="hu-HU" sz="4000" b="1" spc="600" dirty="0">
                <a:solidFill>
                  <a:schemeClr val="bg1"/>
                </a:solidFill>
                <a:latin typeface="Times New Roman" panose="02020603050405020304" pitchFamily="18" charset="0"/>
              </a:rPr>
              <a:t>- Gondolkozz!</a:t>
            </a:r>
          </a:p>
          <a:p>
            <a:pPr>
              <a:lnSpc>
                <a:spcPct val="150000"/>
              </a:lnSpc>
            </a:pPr>
            <a:r>
              <a:rPr lang="hu-HU" sz="4000" b="1" spc="600" dirty="0">
                <a:solidFill>
                  <a:schemeClr val="bg1"/>
                </a:solidFill>
                <a:latin typeface="Times New Roman" panose="02020603050405020304" pitchFamily="18" charset="0"/>
              </a:rPr>
              <a:t>- Tapasztald meg!</a:t>
            </a:r>
          </a:p>
          <a:p>
            <a:pPr>
              <a:lnSpc>
                <a:spcPct val="150000"/>
              </a:lnSpc>
            </a:pPr>
            <a:r>
              <a:rPr lang="hu-HU" sz="4000" b="1" spc="600" dirty="0">
                <a:solidFill>
                  <a:schemeClr val="bg1"/>
                </a:solidFill>
                <a:latin typeface="Times New Roman" panose="02020603050405020304" pitchFamily="18" charset="0"/>
              </a:rPr>
              <a:t>- Hallgasd!</a:t>
            </a:r>
          </a:p>
          <a:p>
            <a:pPr>
              <a:lnSpc>
                <a:spcPct val="150000"/>
              </a:lnSpc>
            </a:pPr>
            <a:r>
              <a:rPr lang="hu-HU" sz="4000" b="1" spc="600" dirty="0">
                <a:solidFill>
                  <a:schemeClr val="bg1"/>
                </a:solidFill>
                <a:latin typeface="Times New Roman" panose="02020603050405020304" pitchFamily="18" charset="0"/>
              </a:rPr>
              <a:t>- Imádd!</a:t>
            </a:r>
          </a:p>
        </p:txBody>
      </p:sp>
    </p:spTree>
    <p:extLst>
      <p:ext uri="{BB962C8B-B14F-4D97-AF65-F5344CB8AC3E}">
        <p14:creationId xmlns:p14="http://schemas.microsoft.com/office/powerpoint/2010/main" val="269928156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000"/>
                                        <p:tgtEl>
                                          <p:spTgt spid="6">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000"/>
                                        <p:tgtEl>
                                          <p:spTgt spid="6">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1000"/>
                                        <p:tgtEl>
                                          <p:spTgt spid="6">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1000"/>
                                        <p:tgtEl>
                                          <p:spTgt spid="6">
                                            <p:txEl>
                                              <p:pRg st="5" end="5"/>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1000"/>
                                        <p:tgtEl>
                                          <p:spTgt spid="6">
                                            <p:txEl>
                                              <p:pRg st="6" end="6"/>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 Bible Prayers | Guideposts">
            <a:extLst>
              <a:ext uri="{FF2B5EF4-FFF2-40B4-BE49-F238E27FC236}">
                <a16:creationId xmlns:a16="http://schemas.microsoft.com/office/drawing/2014/main" id="{FA001B29-281D-4754-A1DC-BCAC0A1B3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48475"/>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a:extLst>
              <a:ext uri="{FF2B5EF4-FFF2-40B4-BE49-F238E27FC236}">
                <a16:creationId xmlns:a16="http://schemas.microsoft.com/office/drawing/2014/main" id="{154E4459-4828-4E9C-B1F7-77760951F696}"/>
              </a:ext>
            </a:extLst>
          </p:cNvPr>
          <p:cNvSpPr/>
          <p:nvPr/>
        </p:nvSpPr>
        <p:spPr>
          <a:xfrm>
            <a:off x="280416" y="176784"/>
            <a:ext cx="11631168" cy="6504432"/>
          </a:xfrm>
          <a:prstGeom prst="rect">
            <a:avLst/>
          </a:prstGeom>
          <a:solidFill>
            <a:schemeClr val="tx1">
              <a:alpha val="58000"/>
            </a:schemeClr>
          </a:solidFill>
          <a:ln w="9525" cap="flat" cmpd="sng" algn="ctr">
            <a:solidFill>
              <a:schemeClr val="accent4">
                <a:lumMod val="75000"/>
              </a:schemeClr>
            </a:solidFill>
            <a:prstDash val="solid"/>
            <a:round/>
            <a:headEnd type="none" w="med" len="med"/>
            <a:tailEnd type="none" w="med" len="med"/>
          </a:ln>
          <a:effectLst>
            <a:softEdge rad="317500"/>
          </a:effectLst>
        </p:spPr>
        <p:style>
          <a:lnRef idx="0">
            <a:scrgbClr r="0" g="0" b="0"/>
          </a:lnRef>
          <a:fillRef idx="0">
            <a:scrgbClr r="0" g="0" b="0"/>
          </a:fillRef>
          <a:effectRef idx="0">
            <a:scrgbClr r="0" g="0" b="0"/>
          </a:effectRef>
          <a:fontRef idx="minor">
            <a:schemeClr val="accent4"/>
          </a:fontRef>
        </p:style>
        <p:txBody>
          <a:bodyPr rtlCol="0" anchor="ctr"/>
          <a:lstStyle/>
          <a:p>
            <a:pPr algn="ctr"/>
            <a:endParaRPr lang="hu-HU"/>
          </a:p>
        </p:txBody>
      </p:sp>
      <p:sp>
        <p:nvSpPr>
          <p:cNvPr id="5" name="Cím 4">
            <a:extLst>
              <a:ext uri="{FF2B5EF4-FFF2-40B4-BE49-F238E27FC236}">
                <a16:creationId xmlns:a16="http://schemas.microsoft.com/office/drawing/2014/main" id="{D4BEF5AE-DEB5-4411-B7DE-02F2DACBE3D2}"/>
              </a:ext>
            </a:extLst>
          </p:cNvPr>
          <p:cNvSpPr>
            <a:spLocks noGrp="1"/>
          </p:cNvSpPr>
          <p:nvPr>
            <p:ph type="title"/>
          </p:nvPr>
        </p:nvSpPr>
        <p:spPr>
          <a:xfrm>
            <a:off x="0" y="806270"/>
            <a:ext cx="12192000" cy="1325563"/>
          </a:xfrm>
        </p:spPr>
        <p:txBody>
          <a:bodyPr>
            <a:normAutofit/>
          </a:bodyPr>
          <a:lstStyle/>
          <a:p>
            <a:pPr algn="ctr"/>
            <a:r>
              <a:rPr lang="hu-HU" sz="5000" b="1" spc="600" dirty="0">
                <a:solidFill>
                  <a:schemeClr val="bg1"/>
                </a:solidFill>
                <a:effectLst/>
                <a:latin typeface="Times New Roman" panose="02020603050405020304" pitchFamily="18" charset="0"/>
                <a:ea typeface="Calibri" panose="020F0502020204030204" pitchFamily="34" charset="0"/>
              </a:rPr>
              <a:t>Hűség az Igéhez</a:t>
            </a:r>
            <a:endParaRPr lang="hu-HU" sz="5000" b="1" spc="600" dirty="0">
              <a:solidFill>
                <a:schemeClr val="bg1"/>
              </a:solidFill>
            </a:endParaRPr>
          </a:p>
        </p:txBody>
      </p:sp>
      <p:sp>
        <p:nvSpPr>
          <p:cNvPr id="6" name="Cím 4">
            <a:extLst>
              <a:ext uri="{FF2B5EF4-FFF2-40B4-BE49-F238E27FC236}">
                <a16:creationId xmlns:a16="http://schemas.microsoft.com/office/drawing/2014/main" id="{E35E5249-D150-4199-839A-94D25702796F}"/>
              </a:ext>
            </a:extLst>
          </p:cNvPr>
          <p:cNvSpPr txBox="1">
            <a:spLocks/>
          </p:cNvSpPr>
          <p:nvPr/>
        </p:nvSpPr>
        <p:spPr>
          <a:xfrm>
            <a:off x="951978" y="1485058"/>
            <a:ext cx="7303008" cy="51836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hu-HU" sz="4000" b="1" spc="600" dirty="0">
              <a:solidFill>
                <a:schemeClr val="bg1"/>
              </a:solidFill>
              <a:latin typeface="Times New Roman" panose="02020603050405020304" pitchFamily="18" charset="0"/>
            </a:endParaRPr>
          </a:p>
        </p:txBody>
      </p:sp>
      <p:sp>
        <p:nvSpPr>
          <p:cNvPr id="7" name="Cím 4">
            <a:extLst>
              <a:ext uri="{FF2B5EF4-FFF2-40B4-BE49-F238E27FC236}">
                <a16:creationId xmlns:a16="http://schemas.microsoft.com/office/drawing/2014/main" id="{0655B536-2CBE-4A07-A582-8448DA1ED50C}"/>
              </a:ext>
            </a:extLst>
          </p:cNvPr>
          <p:cNvSpPr txBox="1">
            <a:spLocks/>
          </p:cNvSpPr>
          <p:nvPr/>
        </p:nvSpPr>
        <p:spPr>
          <a:xfrm>
            <a:off x="0" y="2817168"/>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6600" b="1" spc="600" dirty="0">
                <a:solidFill>
                  <a:schemeClr val="bg1"/>
                </a:solidFill>
                <a:latin typeface="Times New Roman" panose="02020603050405020304" pitchFamily="18" charset="0"/>
                <a:ea typeface="Calibri" panose="020F0502020204030204" pitchFamily="34" charset="0"/>
              </a:rPr>
              <a:t>HALLGASD!</a:t>
            </a:r>
            <a:endParaRPr lang="hu-HU" sz="6600" b="1" spc="600" dirty="0">
              <a:solidFill>
                <a:schemeClr val="bg1"/>
              </a:solidFill>
            </a:endParaRPr>
          </a:p>
        </p:txBody>
      </p:sp>
    </p:spTree>
    <p:extLst>
      <p:ext uri="{BB962C8B-B14F-4D97-AF65-F5344CB8AC3E}">
        <p14:creationId xmlns:p14="http://schemas.microsoft.com/office/powerpoint/2010/main" val="92804708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 Bible Prayers | Guideposts">
            <a:extLst>
              <a:ext uri="{FF2B5EF4-FFF2-40B4-BE49-F238E27FC236}">
                <a16:creationId xmlns:a16="http://schemas.microsoft.com/office/drawing/2014/main" id="{FA001B29-281D-4754-A1DC-BCAC0A1B3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48475"/>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a:extLst>
              <a:ext uri="{FF2B5EF4-FFF2-40B4-BE49-F238E27FC236}">
                <a16:creationId xmlns:a16="http://schemas.microsoft.com/office/drawing/2014/main" id="{154E4459-4828-4E9C-B1F7-77760951F696}"/>
              </a:ext>
            </a:extLst>
          </p:cNvPr>
          <p:cNvSpPr/>
          <p:nvPr/>
        </p:nvSpPr>
        <p:spPr>
          <a:xfrm>
            <a:off x="280416" y="176784"/>
            <a:ext cx="11631168" cy="6504432"/>
          </a:xfrm>
          <a:prstGeom prst="rect">
            <a:avLst/>
          </a:prstGeom>
          <a:solidFill>
            <a:schemeClr val="tx1">
              <a:alpha val="58000"/>
            </a:schemeClr>
          </a:solidFill>
          <a:ln w="9525" cap="flat" cmpd="sng" algn="ctr">
            <a:solidFill>
              <a:schemeClr val="accent4">
                <a:lumMod val="75000"/>
              </a:schemeClr>
            </a:solidFill>
            <a:prstDash val="solid"/>
            <a:round/>
            <a:headEnd type="none" w="med" len="med"/>
            <a:tailEnd type="none" w="med" len="med"/>
          </a:ln>
          <a:effectLst>
            <a:softEdge rad="63500"/>
          </a:effectLst>
        </p:spPr>
        <p:style>
          <a:lnRef idx="0">
            <a:scrgbClr r="0" g="0" b="0"/>
          </a:lnRef>
          <a:fillRef idx="0">
            <a:scrgbClr r="0" g="0" b="0"/>
          </a:fillRef>
          <a:effectRef idx="0">
            <a:scrgbClr r="0" g="0" b="0"/>
          </a:effectRef>
          <a:fontRef idx="minor">
            <a:schemeClr val="accent4"/>
          </a:fontRef>
        </p:style>
        <p:txBody>
          <a:bodyPr rtlCol="0" anchor="ctr"/>
          <a:lstStyle/>
          <a:p>
            <a:pPr algn="ctr"/>
            <a:endParaRPr lang="hu-HU" dirty="0"/>
          </a:p>
        </p:txBody>
      </p:sp>
      <p:sp>
        <p:nvSpPr>
          <p:cNvPr id="5" name="Cím 4">
            <a:extLst>
              <a:ext uri="{FF2B5EF4-FFF2-40B4-BE49-F238E27FC236}">
                <a16:creationId xmlns:a16="http://schemas.microsoft.com/office/drawing/2014/main" id="{D4BEF5AE-DEB5-4411-B7DE-02F2DACBE3D2}"/>
              </a:ext>
            </a:extLst>
          </p:cNvPr>
          <p:cNvSpPr>
            <a:spLocks noGrp="1"/>
          </p:cNvSpPr>
          <p:nvPr>
            <p:ph type="title"/>
          </p:nvPr>
        </p:nvSpPr>
        <p:spPr>
          <a:xfrm>
            <a:off x="280416" y="365126"/>
            <a:ext cx="11631168" cy="789722"/>
          </a:xfrm>
        </p:spPr>
        <p:txBody>
          <a:bodyPr>
            <a:normAutofit/>
          </a:bodyPr>
          <a:lstStyle/>
          <a:p>
            <a:pPr algn="ctr"/>
            <a:r>
              <a:rPr lang="hu-HU" sz="4800" b="1" dirty="0">
                <a:solidFill>
                  <a:schemeClr val="bg1"/>
                </a:solidFill>
                <a:latin typeface="Times New Roman" panose="02020603050405020304" pitchFamily="18" charset="0"/>
                <a:cs typeface="Times New Roman" panose="02020603050405020304" pitchFamily="18" charset="0"/>
              </a:rPr>
              <a:t>MAGVETÉS – Isten szól</a:t>
            </a:r>
          </a:p>
        </p:txBody>
      </p:sp>
      <p:pic>
        <p:nvPicPr>
          <p:cNvPr id="3078" name="Picture 6" descr="What is the meaning of the Parable of the Sower? – Orthodox Times">
            <a:extLst>
              <a:ext uri="{FF2B5EF4-FFF2-40B4-BE49-F238E27FC236}">
                <a16:creationId xmlns:a16="http://schemas.microsoft.com/office/drawing/2014/main" id="{570C60F3-4A71-4540-B93A-DCA5045AB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839" y="1154847"/>
            <a:ext cx="10216322" cy="53380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58275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697</Words>
  <Application>Microsoft Office PowerPoint</Application>
  <PresentationFormat>Szélesvásznú</PresentationFormat>
  <Paragraphs>68</Paragraphs>
  <Slides>20</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20</vt:i4>
      </vt:variant>
    </vt:vector>
  </HeadingPairs>
  <TitlesOfParts>
    <vt:vector size="25" baseType="lpstr">
      <vt:lpstr>Arial</vt:lpstr>
      <vt:lpstr>Calibri</vt:lpstr>
      <vt:lpstr>Calibri Light</vt:lpstr>
      <vt:lpstr>Times New Roman</vt:lpstr>
      <vt:lpstr>Office-téma</vt:lpstr>
      <vt:lpstr>„1Ezután városról városra és faluról falura járt, és hirdette az Isten országának evangéliumát. Vele volt a tizenkettő 2és néhány asszony, akiket gonosz lelkektől szabadított meg, és betegségekből gyógyított meg: Mária, akit Magdalainak neveztek, akiből hét ördög ment ki, 3Johanna, Kúzának, Heródes egyik főemberének felesége, és Zsuzsanna, de sok más asszony is, akik vagyonukból támogatták őket. 4Amikor pedig nagy sokaság gyűlt össze, és városról városra sokan csatlakoztak hozzá, egy példázatot mondott nekik: 5Kiment a magvető vetni. Vetés közben némely mag az útfélre esett, és eltaposták, vagy megették az égi madarak. </vt:lpstr>
      <vt:lpstr>6Némelyik a köves helyre esett, és alighogy kihajtott, elszáradt, mert nem kapott nedvességet. 7Némelyik a tövisek közé esett, és amikor vele együtt felnőttek a tövisek is, megfojtották. 8Némelyik pedig a jó földbe esett, és amikor felnövekedett, százszoros termést hozott. Amikor ezeket elmondta, így kiáltott: Akinek van füle a hallásra, hallja! 9Megkérdezték tőle a tanítványai, hogy mit jelent ez a példázat. 10Ő ezt mondta: Nektek megadatott, hogy ismerjétek az Isten országának titkait, de a többieknek példázatokban adatik, hogy akik látnak, ne lássanak, és akik hallanak, ne értsenek. 11A példázat pedig ezt jelenti: A mag az Isten igéje.</vt:lpstr>
      <vt:lpstr>12Akiknél az útfélre esett, azok meghallották az igét, de azután jön az ördög, és kiragadja a szívükből, hogy ne higgyenek, és ne üdvözüljenek. 13Akiknél a köves helyre esett, azok amikor hallják, örömmel fogadják az igét, de nem gyökerezik meg bennük: ezek hisznek egy ideig, de a megpróbáltatás idején elbuknak. 14A tövisek közé esett mag: ezek azok, akik hallották az igét, de mikor elmennek, az élet gondjai, gazdagsága és élvezetei megfojtják őket, és nem érlelnek termést. 15A jó földbe esett mag: ezek pedig azok, akik igaz és jó szívvel hallgatják az igét, meg is tartják, és termést hoznak állhatatossággal.” Lk 8,1-15</vt:lpstr>
      <vt:lpstr>Hűség az Igéhez</vt:lpstr>
      <vt:lpstr>Nem „IGE” szemlélet, hanem „HUMANISTA” szemlélet</vt:lpstr>
      <vt:lpstr>Az egyház jobban szereti az embereket, mint Istent!</vt:lpstr>
      <vt:lpstr>Hűség az Igéhez</vt:lpstr>
      <vt:lpstr>Hűség az Igéhez</vt:lpstr>
      <vt:lpstr>MAGVETÉS – Isten szól</vt:lpstr>
      <vt:lpstr>A mindenható Isten beszédbe elegyedik az elveszett emberrel.</vt:lpstr>
      <vt:lpstr>HALLGASS! </vt:lpstr>
      <vt:lpstr>HALLGASS! </vt:lpstr>
      <vt:lpstr>HALLGASS! </vt:lpstr>
      <vt:lpstr>HALLGASD!</vt:lpstr>
      <vt:lpstr>HALLGASD!</vt:lpstr>
      <vt:lpstr>HALLGASD!</vt:lpstr>
      <vt:lpstr>HALLGASS! </vt:lpstr>
      <vt:lpstr>HALLASD!</vt:lpstr>
      <vt:lpstr>PowerPoint-bemutató</vt:lpstr>
      <vt:lpstr>HALLGASS!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Krisztián Zsarnai</dc:creator>
  <cp:lastModifiedBy>Krisztián Zsarnai</cp:lastModifiedBy>
  <cp:revision>32</cp:revision>
  <dcterms:created xsi:type="dcterms:W3CDTF">2021-01-07T09:54:41Z</dcterms:created>
  <dcterms:modified xsi:type="dcterms:W3CDTF">2021-01-07T15:49:16Z</dcterms:modified>
</cp:coreProperties>
</file>