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3" r:id="rId11"/>
    <p:sldId id="266" r:id="rId12"/>
    <p:sldId id="268" r:id="rId13"/>
    <p:sldId id="267" r:id="rId14"/>
    <p:sldId id="272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5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9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41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4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08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2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0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7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1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9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3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5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0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8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8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0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36022" y="4727864"/>
            <a:ext cx="8915399" cy="2262781"/>
          </a:xfrm>
        </p:spPr>
        <p:txBody>
          <a:bodyPr>
            <a:noAutofit/>
          </a:bodyPr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értelmes ember szíve ismeretet szerez, és a bölcsek füle ismeretre törekszik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hu-HU" sz="3600" dirty="0" smtClean="0"/>
              <a:t>Péld 18,15</a:t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Ugyanerre pedig teljes igyekezetet is fordítván, a ti hitetek mellé ragasszatok jó cselekedetet, a jó cselekedet mellé tudományt, </a:t>
            </a:r>
            <a:r>
              <a:rPr lang="hu-HU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tudomány mellé pedig mértékletességet, a mértékletesség mellé pedig tűrést, a tűrés mellé pedig kegyességet” </a:t>
            </a:r>
            <a:r>
              <a:rPr lang="hu-HU" sz="3600" dirty="0"/>
              <a:t>I </a:t>
            </a:r>
            <a:r>
              <a:rPr lang="hu-HU" sz="3600" dirty="0" err="1"/>
              <a:t>Pt</a:t>
            </a:r>
            <a:r>
              <a:rPr lang="hu-HU" sz="3600" dirty="0"/>
              <a:t> 1,5-6</a:t>
            </a:r>
            <a:br>
              <a:rPr lang="hu-HU" sz="3600" dirty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0701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https://scontent-vie1-1.xx.fbcdn.net/v/t1.15752-9/64303954_383464132514052_3972091574745038848_n.jpg?_nc_cat=103&amp;_nc_ht=scontent-vie1-1.xx&amp;oh=77a5ada3f4d84d1b859ee80f74e5ed3a&amp;oe=5D7F17C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r="26855"/>
          <a:stretch/>
        </p:blipFill>
        <p:spPr bwMode="auto">
          <a:xfrm rot="16200000">
            <a:off x="3147391" y="-2418522"/>
            <a:ext cx="6109252" cy="119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823987" y="255742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értelmes ember szíve ismeretet szerez, és a bölcsek füle ismeretre törekszik.” </a:t>
            </a:r>
            <a:r>
              <a:rPr lang="hu-HU" dirty="0" smtClean="0"/>
              <a:t>Péld 18,15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87" y="2203960"/>
            <a:ext cx="3547462" cy="30153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239" y="2203960"/>
            <a:ext cx="2617324" cy="32716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77" y="2203960"/>
            <a:ext cx="3378862" cy="327749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668436" y="5103674"/>
            <a:ext cx="9226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„A </a:t>
            </a:r>
            <a: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bölcsesség kezdete az ÚR félelme. </a:t>
            </a:r>
            <a:endParaRPr lang="hu-H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449580" algn="ctr">
              <a:spcAft>
                <a:spcPts val="0"/>
              </a:spcAft>
            </a:pPr>
            <a: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józan eszűek mind eszerint élnek.” </a:t>
            </a:r>
            <a:r>
              <a:rPr lang="hu-H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Zsolt 111,10</a:t>
            </a:r>
          </a:p>
        </p:txBody>
      </p:sp>
    </p:spTree>
    <p:extLst>
      <p:ext uri="{BB962C8B-B14F-4D97-AF65-F5344CB8AC3E}">
        <p14:creationId xmlns:p14="http://schemas.microsoft.com/office/powerpoint/2010/main" val="15776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10636" y="1131417"/>
            <a:ext cx="8911687" cy="1280890"/>
          </a:xfrm>
        </p:spPr>
        <p:txBody>
          <a:bodyPr/>
          <a:lstStyle/>
          <a:p>
            <a:r>
              <a:rPr lang="hu-HU" b="1" dirty="0" smtClean="0"/>
              <a:t>Megélhetési pásztorok</a:t>
            </a:r>
            <a:endParaRPr lang="hu-HU" b="1" dirty="0"/>
          </a:p>
        </p:txBody>
      </p:sp>
      <p:pic>
        <p:nvPicPr>
          <p:cNvPr id="9218" name="Picture 2" descr="KÃ©ptalÃ¡lat a kÃ¶vetkezÅre: âdrunk pasto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8941" y="3803"/>
            <a:ext cx="2057096" cy="30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980237" y="331178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 smtClean="0"/>
              <a:t>Megélhetési pedagógusok</a:t>
            </a:r>
            <a:endParaRPr lang="hu-HU" b="1" dirty="0"/>
          </a:p>
        </p:txBody>
      </p:sp>
      <p:pic>
        <p:nvPicPr>
          <p:cNvPr id="9220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37" y="2543546"/>
            <a:ext cx="3021800" cy="21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4070725" y="549214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 smtClean="0"/>
              <a:t>Megélhetési diákok</a:t>
            </a:r>
            <a:endParaRPr lang="hu-HU" b="1" dirty="0"/>
          </a:p>
        </p:txBody>
      </p:sp>
      <p:pic>
        <p:nvPicPr>
          <p:cNvPr id="9222" name="Picture 6" descr="KapcsolÃ³dÃ³ kÃ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69" y="4368995"/>
            <a:ext cx="3188625" cy="24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9424905" cy="1280890"/>
          </a:xfrm>
        </p:spPr>
        <p:txBody>
          <a:bodyPr/>
          <a:lstStyle/>
          <a:p>
            <a:r>
              <a:rPr lang="hu-HU" b="1" dirty="0" smtClean="0"/>
              <a:t>Megélhetési pásztorok </a:t>
            </a:r>
            <a:r>
              <a:rPr lang="hu-HU" sz="1400" b="1" dirty="0" smtClean="0"/>
              <a:t>(pedagógusok, politikusok, diákok)</a:t>
            </a:r>
            <a:r>
              <a:rPr lang="hu-HU" b="1" dirty="0" smtClean="0"/>
              <a:t>…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2677886" y="1415296"/>
            <a:ext cx="95141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sz="2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„Jaj Izráel pásztorainak, akik magukat legeltették! </a:t>
            </a:r>
            <a:r>
              <a:rPr lang="hu-HU" sz="2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Hát nem a nyájat kell legeltetniük a pásztoroknak?  </a:t>
            </a:r>
            <a:r>
              <a:rPr lang="hu-HU" sz="2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hu-HU" sz="2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tejet megittátok, a gyapjúval ruházkodtatok, a kövéret levágtátok, de a nyájat nem legeltettétek! </a:t>
            </a:r>
            <a:r>
              <a:rPr lang="hu-HU" sz="2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hu-HU" sz="2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gyengét nem erősítettétek, a beteget nem gyógyítottátok, a sérültet nem kötöztétek be, az eltévedtet nem tereltétek vissza, és az elveszettet nem kerestétek meg, hanem erőszakosan és kegyetlenül uralkodtatok rajtuk. […] </a:t>
            </a:r>
            <a:r>
              <a:rPr lang="hu-HU" sz="2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Így </a:t>
            </a:r>
            <a:r>
              <a:rPr lang="hu-HU" sz="2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szól az én </a:t>
            </a:r>
            <a:r>
              <a:rPr lang="hu-HU" sz="2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URam</a:t>
            </a:r>
            <a:r>
              <a:rPr lang="hu-HU" sz="2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az ÚR: Én most a pásztorok ellen fordulok, és számon kérem tőlük a nyájamat. Gondoskodom róla, hogy ne ők legeltessék a nyájat, magukat sem fogják többé legeltetni a pásztorok.” </a:t>
            </a:r>
            <a:r>
              <a:rPr lang="hu-HU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Ez 34,2b-4.10</a:t>
            </a:r>
          </a:p>
        </p:txBody>
      </p:sp>
    </p:spTree>
    <p:extLst>
      <p:ext uri="{BB962C8B-B14F-4D97-AF65-F5344CB8AC3E}">
        <p14:creationId xmlns:p14="http://schemas.microsoft.com/office/powerpoint/2010/main" val="32444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02" y="0"/>
            <a:ext cx="4917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„</a:t>
            </a:r>
            <a:r>
              <a:rPr lang="hu-HU" b="1" baseline="30000" dirty="0"/>
              <a:t>5</a:t>
            </a:r>
            <a:r>
              <a:rPr lang="hu-HU" b="1" dirty="0"/>
              <a:t>Ugyanerre pedig teljes igyekezetet is fordítván, a ti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hitetek mellé ragasszatok jó cselekedetet, a jó cselekedet mellé tudományt</a:t>
            </a:r>
            <a:r>
              <a:rPr lang="hu-HU" b="1" dirty="0"/>
              <a:t>, </a:t>
            </a:r>
            <a:r>
              <a:rPr lang="hu-HU" b="1" baseline="30000" dirty="0"/>
              <a:t>6</a:t>
            </a:r>
            <a:r>
              <a:rPr lang="hu-HU" b="1" dirty="0"/>
              <a:t>A tudomány mellé pedig mértékletességet, a mértékletesség mellé pedig tűrést, a tűrés mellé pedig kegyességet”</a:t>
            </a:r>
            <a:r>
              <a:rPr lang="hu-HU" dirty="0"/>
              <a:t> I </a:t>
            </a:r>
            <a:r>
              <a:rPr lang="hu-HU" dirty="0" err="1"/>
              <a:t>Pt</a:t>
            </a:r>
            <a:r>
              <a:rPr lang="hu-HU" dirty="0"/>
              <a:t> 1,5-6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92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2589212" y="2334914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értelmes ember szíve ismeretet szerez, és a bölcsek füle ismeretre törekszik.” </a:t>
            </a:r>
            <a:r>
              <a:rPr lang="hu-HU" dirty="0" smtClean="0"/>
              <a:t>Péld 18,15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0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58" y="641268"/>
            <a:ext cx="10190182" cy="55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-105894" y="2340538"/>
            <a:ext cx="5083193" cy="1280890"/>
          </a:xfrm>
        </p:spPr>
        <p:txBody>
          <a:bodyPr vert="vert270">
            <a:no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endParaRPr lang="hu-H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 rot="5400000">
            <a:off x="9043813" y="2340537"/>
            <a:ext cx="5083193" cy="1280890"/>
          </a:xfrm>
          <a:prstGeom prst="rect">
            <a:avLst/>
          </a:prstGeom>
        </p:spPr>
        <p:txBody>
          <a:bodyPr vert="vert270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endParaRPr lang="hu-H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8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654774" y="244099"/>
            <a:ext cx="4508520" cy="1280890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Évelején -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Szeptemberben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9363"/>
            <a:ext cx="4957786" cy="619646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16" y="1211282"/>
            <a:ext cx="3142243" cy="5415899"/>
          </a:xfrm>
          <a:prstGeom prst="rect">
            <a:avLst/>
          </a:prstGeom>
        </p:spPr>
      </p:pic>
      <p:sp>
        <p:nvSpPr>
          <p:cNvPr id="7" name="Cím 5"/>
          <p:cNvSpPr txBox="1">
            <a:spLocks/>
          </p:cNvSpPr>
          <p:nvPr/>
        </p:nvSpPr>
        <p:spPr>
          <a:xfrm>
            <a:off x="8799616" y="244099"/>
            <a:ext cx="301633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Évvégén -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Júniusban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33" y="1211282"/>
            <a:ext cx="3254829" cy="32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504840"/>
            <a:ext cx="2563352" cy="3417803"/>
          </a:xfrm>
          <a:prstGeom prst="rect">
            <a:avLst/>
          </a:prstGeom>
        </p:spPr>
      </p:pic>
      <p:pic>
        <p:nvPicPr>
          <p:cNvPr id="3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61" y="2540968"/>
            <a:ext cx="7089912" cy="4164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1280890"/>
          </a:xfrm>
        </p:spPr>
        <p:txBody>
          <a:bodyPr>
            <a:noAutofit/>
          </a:bodyPr>
          <a:lstStyle/>
          <a:p>
            <a:r>
              <a:rPr lang="hu-H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keletkezik a szivárvány?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2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02" y="353246"/>
            <a:ext cx="10566146" cy="62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2" y="3218748"/>
            <a:ext cx="4373217" cy="363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51" y="0"/>
            <a:ext cx="3170582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hang terjedése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1" y="1436484"/>
            <a:ext cx="6510751" cy="51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Ã©ptalÃ¡lat a kÃ¶vetkezÅre: âhang terjedÃ©s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http://folyoiratok.ofi.hu/sites/default/files/inga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6" y="0"/>
            <a:ext cx="7765775" cy="68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Ti-ti-tá-tá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ismered-e a kottát?</a:t>
            </a:r>
            <a:endParaRPr lang="hu-HU" dirty="0"/>
          </a:p>
        </p:txBody>
      </p:sp>
      <p:pic>
        <p:nvPicPr>
          <p:cNvPr id="6146" name="Picture 2" descr="KÃ©ptalÃ¡lat a kÃ¶vetkezÅre: âsing gifâ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905000"/>
            <a:ext cx="6283974" cy="44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</TotalTime>
  <Words>145</Words>
  <Application>Microsoft Office PowerPoint</Application>
  <PresentationFormat>Szélesvásznú</PresentationFormat>
  <Paragraphs>18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Szálak</vt:lpstr>
      <vt:lpstr>„15Az értelmes ember szíve ismeretet szerez, és a bölcsek füle ismeretre törekszik.” Péld 18,15  „5Ugyanerre pedig teljes igyekezetet is fordítván, a ti hitetek mellé ragasszatok jó cselekedetet, a jó cselekedet mellé tudományt, 6A tudomány mellé pedig mértékletességet, a mértékletesség mellé pedig tűrést, a tűrés mellé pedig kegyességet” I Pt 1,5-6 </vt:lpstr>
      <vt:lpstr>V a k á c i ó</vt:lpstr>
      <vt:lpstr>Évelején - Szeptemberben</vt:lpstr>
      <vt:lpstr>Hogyan keletkezik a szivárvány?</vt:lpstr>
      <vt:lpstr>PowerPoint bemutató</vt:lpstr>
      <vt:lpstr>A hang terjedése</vt:lpstr>
      <vt:lpstr>PowerPoint bemutató</vt:lpstr>
      <vt:lpstr>PowerPoint bemutató</vt:lpstr>
      <vt:lpstr>Ti-ti-tá-tá – ismered-e a kottát?</vt:lpstr>
      <vt:lpstr>PowerPoint bemutató</vt:lpstr>
      <vt:lpstr>PowerPoint bemutató</vt:lpstr>
      <vt:lpstr>Megélhetési pásztorok</vt:lpstr>
      <vt:lpstr>Megélhetési pásztorok (pedagógusok, politikusok, diákok)…</vt:lpstr>
      <vt:lpstr>PowerPoint bemutató</vt:lpstr>
      <vt:lpstr>„5Ugyanerre pedig teljes igyekezetet is fordítván, a ti hitetek mellé ragasszatok jó cselekedetet, a jó cselekedet mellé tudományt, 6A tudomány mellé pedig mértékletességet, a mértékletesség mellé pedig tűrést, a tűrés mellé pedig kegyességet” I Pt 1,5-6 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„15Az értelmes ember szíve ismeretet szerez, és a bölcsek füle ismeretre törekszik.” Péld 18,15  „5Ugyanerre pedig teljes igyekezetet is fordítván, a ti hitetek mellé ragasszatok jó cselekedetet, a jó cselekedet mellé tudományt, 6A tudomány mellé pedig mértékletességet, a mértékletesség mellé pedig tűrést, a tűrés mellé pedig kegyességet” I Pt 1,5-6</dc:title>
  <dc:creator>User</dc:creator>
  <cp:lastModifiedBy>User</cp:lastModifiedBy>
  <cp:revision>47</cp:revision>
  <dcterms:created xsi:type="dcterms:W3CDTF">2019-06-16T01:10:45Z</dcterms:created>
  <dcterms:modified xsi:type="dcterms:W3CDTF">2019-06-16T05:59:19Z</dcterms:modified>
</cp:coreProperties>
</file>