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64" r:id="rId2"/>
    <p:sldMasterId id="2147483876" r:id="rId3"/>
    <p:sldMasterId id="2147483888" r:id="rId4"/>
    <p:sldMasterId id="2147483900" r:id="rId5"/>
    <p:sldMasterId id="2147483912" r:id="rId6"/>
    <p:sldMasterId id="2147483924" r:id="rId7"/>
    <p:sldMasterId id="2147483936" r:id="rId8"/>
    <p:sldMasterId id="2147483948" r:id="rId9"/>
    <p:sldMasterId id="2147483960" r:id="rId10"/>
    <p:sldMasterId id="2147483972" r:id="rId11"/>
    <p:sldMasterId id="2147483984" r:id="rId12"/>
    <p:sldMasterId id="2147483996" r:id="rId13"/>
    <p:sldMasterId id="2147484008" r:id="rId14"/>
    <p:sldMasterId id="2147484020" r:id="rId15"/>
  </p:sldMasterIdLst>
  <p:notesMasterIdLst>
    <p:notesMasterId r:id="rId33"/>
  </p:notesMasterIdLst>
  <p:sldIdLst>
    <p:sldId id="732" r:id="rId16"/>
    <p:sldId id="743" r:id="rId17"/>
    <p:sldId id="744" r:id="rId18"/>
    <p:sldId id="745" r:id="rId19"/>
    <p:sldId id="746" r:id="rId20"/>
    <p:sldId id="747" r:id="rId21"/>
    <p:sldId id="748" r:id="rId22"/>
    <p:sldId id="749" r:id="rId23"/>
    <p:sldId id="750" r:id="rId24"/>
    <p:sldId id="751" r:id="rId25"/>
    <p:sldId id="752" r:id="rId26"/>
    <p:sldId id="753" r:id="rId27"/>
    <p:sldId id="754" r:id="rId28"/>
    <p:sldId id="755" r:id="rId29"/>
    <p:sldId id="756" r:id="rId30"/>
    <p:sldId id="757" r:id="rId31"/>
    <p:sldId id="758" r:id="rId3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06666"/>
    <a:srgbClr val="0099CC"/>
    <a:srgbClr val="660066"/>
    <a:srgbClr val="660033"/>
    <a:srgbClr val="333333"/>
    <a:srgbClr val="A22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2" autoAdjust="0"/>
    <p:restoredTop sz="92965" autoAdjust="0"/>
  </p:normalViewPr>
  <p:slideViewPr>
    <p:cSldViewPr>
      <p:cViewPr varScale="1">
        <p:scale>
          <a:sx n="69" d="100"/>
          <a:sy n="69" d="100"/>
        </p:scale>
        <p:origin x="110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56270F-2CAB-45B1-BADF-B0FAB7BE56EB}" type="datetimeFigureOut">
              <a:rPr lang="hu-HU" smtClean="0"/>
              <a:pPr/>
              <a:t>2018. 10. 23.</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C4BC66-12D1-4B3F-8AF0-8DA0B9A2A2ED}" type="slidenum">
              <a:rPr lang="hu-HU" smtClean="0"/>
              <a:pPr/>
              <a:t>‹#›</a:t>
            </a:fld>
            <a:endParaRPr lang="hu-H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es-ES"/>
          </a:p>
        </p:txBody>
      </p:sp>
      <p:sp>
        <p:nvSpPr>
          <p:cNvPr id="5" name="Élőláb helye 4"/>
          <p:cNvSpPr>
            <a:spLocks noGrp="1"/>
          </p:cNvSpPr>
          <p:nvPr>
            <p:ph type="ftr" sz="quarter" idx="11"/>
          </p:nvPr>
        </p:nvSpPr>
        <p:spPr/>
        <p:txBody>
          <a:bodyPr/>
          <a:lstStyle>
            <a:lvl1pPr>
              <a:defRPr/>
            </a:lvl1pPr>
          </a:lstStyle>
          <a:p>
            <a:endParaRPr lang="es-ES"/>
          </a:p>
        </p:txBody>
      </p:sp>
      <p:sp>
        <p:nvSpPr>
          <p:cNvPr id="6" name="Dia számának helye 5"/>
          <p:cNvSpPr>
            <a:spLocks noGrp="1"/>
          </p:cNvSpPr>
          <p:nvPr>
            <p:ph type="sldNum" sz="quarter" idx="12"/>
          </p:nvPr>
        </p:nvSpPr>
        <p:spPr/>
        <p:txBody>
          <a:bodyPr/>
          <a:lstStyle>
            <a:lvl1pPr>
              <a:defRPr/>
            </a:lvl1pPr>
          </a:lstStyle>
          <a:p>
            <a:fld id="{66DEA1B6-F3DA-46DC-8462-67D90EE745F2}" type="slidenum">
              <a:rPr lang="es-ES"/>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es-ES"/>
          </a:p>
        </p:txBody>
      </p:sp>
      <p:sp>
        <p:nvSpPr>
          <p:cNvPr id="5" name="Élőláb helye 4"/>
          <p:cNvSpPr>
            <a:spLocks noGrp="1"/>
          </p:cNvSpPr>
          <p:nvPr>
            <p:ph type="ftr" sz="quarter" idx="11"/>
          </p:nvPr>
        </p:nvSpPr>
        <p:spPr/>
        <p:txBody>
          <a:bodyPr/>
          <a:lstStyle>
            <a:lvl1pPr>
              <a:defRPr/>
            </a:lvl1pPr>
          </a:lstStyle>
          <a:p>
            <a:endParaRPr lang="es-ES"/>
          </a:p>
        </p:txBody>
      </p:sp>
      <p:sp>
        <p:nvSpPr>
          <p:cNvPr id="6" name="Dia számának helye 5"/>
          <p:cNvSpPr>
            <a:spLocks noGrp="1"/>
          </p:cNvSpPr>
          <p:nvPr>
            <p:ph type="sldNum" sz="quarter" idx="12"/>
          </p:nvPr>
        </p:nvSpPr>
        <p:spPr/>
        <p:txBody>
          <a:bodyPr/>
          <a:lstStyle>
            <a:lvl1pPr>
              <a:defRPr/>
            </a:lvl1pPr>
          </a:lstStyle>
          <a:p>
            <a:fld id="{4F5A7AC8-54B3-4DFA-94B6-AB7FC304973C}" type="slidenum">
              <a:rPr lang="es-ES"/>
              <a:pPr/>
              <a:t>‹#›</a:t>
            </a:fld>
            <a:endParaRPr lang="es-E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143000" y="1122363"/>
            <a:ext cx="6858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1942321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324017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3888" y="1709739"/>
            <a:ext cx="78867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8853383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286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291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837478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29841" y="365126"/>
            <a:ext cx="78867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29842" y="2505075"/>
            <a:ext cx="3868340"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29150" y="2505075"/>
            <a:ext cx="3887391"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0606278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9548480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5673462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172888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5918656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933353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es-ES"/>
          </a:p>
        </p:txBody>
      </p:sp>
      <p:sp>
        <p:nvSpPr>
          <p:cNvPr id="5" name="Élőláb helye 4"/>
          <p:cNvSpPr>
            <a:spLocks noGrp="1"/>
          </p:cNvSpPr>
          <p:nvPr>
            <p:ph type="ftr" sz="quarter" idx="11"/>
          </p:nvPr>
        </p:nvSpPr>
        <p:spPr/>
        <p:txBody>
          <a:bodyPr/>
          <a:lstStyle>
            <a:lvl1pPr>
              <a:defRPr/>
            </a:lvl1pPr>
          </a:lstStyle>
          <a:p>
            <a:endParaRPr lang="es-ES"/>
          </a:p>
        </p:txBody>
      </p:sp>
      <p:sp>
        <p:nvSpPr>
          <p:cNvPr id="6" name="Dia számának helye 5"/>
          <p:cNvSpPr>
            <a:spLocks noGrp="1"/>
          </p:cNvSpPr>
          <p:nvPr>
            <p:ph type="sldNum" sz="quarter" idx="12"/>
          </p:nvPr>
        </p:nvSpPr>
        <p:spPr/>
        <p:txBody>
          <a:bodyPr/>
          <a:lstStyle>
            <a:lvl1pPr>
              <a:defRPr/>
            </a:lvl1pPr>
          </a:lstStyle>
          <a:p>
            <a:fld id="{7AA11B4E-5E5B-4851-8592-3BB6F12D9708}" type="slidenum">
              <a:rPr lang="es-ES"/>
              <a:pPr/>
              <a:t>‹#›</a:t>
            </a:fld>
            <a:endParaRPr lang="es-E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43675" y="365125"/>
            <a:ext cx="1971675"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28650" y="365125"/>
            <a:ext cx="5800725"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8990244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143000" y="1122363"/>
            <a:ext cx="6858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19423213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324017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3888" y="1709739"/>
            <a:ext cx="78867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8853383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286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291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837478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29841" y="365126"/>
            <a:ext cx="78867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29842" y="2505075"/>
            <a:ext cx="3868340"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29150" y="2505075"/>
            <a:ext cx="3887391"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0606278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9548480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5673462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172888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591865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143000" y="1122363"/>
            <a:ext cx="6858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19423213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9333533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43675" y="365125"/>
            <a:ext cx="1971675"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28650" y="365125"/>
            <a:ext cx="5800725"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8990244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143000" y="1122363"/>
            <a:ext cx="6858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1942321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324017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3888" y="1709739"/>
            <a:ext cx="78867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8853383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286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291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837478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29841" y="365126"/>
            <a:ext cx="78867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29842" y="2505075"/>
            <a:ext cx="3868340"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29150" y="2505075"/>
            <a:ext cx="3887391"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0606278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9548480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5673462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17288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3240175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5918656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93335334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43675" y="365125"/>
            <a:ext cx="1971675"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28650" y="365125"/>
            <a:ext cx="5800725"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89902444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143000" y="1122363"/>
            <a:ext cx="6858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1942321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324017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3888" y="1709739"/>
            <a:ext cx="78867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88533836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286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291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8374785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29841" y="365126"/>
            <a:ext cx="78867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29842" y="2505075"/>
            <a:ext cx="3868340"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29150" y="2505075"/>
            <a:ext cx="3887391"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0606278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9548480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567346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3888" y="1709739"/>
            <a:ext cx="78867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88533836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1728885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5918656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93335334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43675" y="365125"/>
            <a:ext cx="1971675"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28650" y="365125"/>
            <a:ext cx="5800725"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89902444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143000" y="1122363"/>
            <a:ext cx="6858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19423213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324017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3888" y="1709739"/>
            <a:ext cx="78867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88533836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286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291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8374785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29841" y="365126"/>
            <a:ext cx="78867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29842" y="2505075"/>
            <a:ext cx="3868340"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29150" y="2505075"/>
            <a:ext cx="3887391"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06062789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954848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286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291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837478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56734623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1728885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59186562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93335334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43675" y="365125"/>
            <a:ext cx="1971675"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28650" y="365125"/>
            <a:ext cx="5800725"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89902444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143000" y="1122363"/>
            <a:ext cx="6858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19423213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3240175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3888" y="1709739"/>
            <a:ext cx="78867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88533836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286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291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8374785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29841" y="365126"/>
            <a:ext cx="78867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29842" y="2505075"/>
            <a:ext cx="3868340"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29150" y="2505075"/>
            <a:ext cx="3887391"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060627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29841" y="365126"/>
            <a:ext cx="78867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29842" y="2505075"/>
            <a:ext cx="3868340"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29150" y="2505075"/>
            <a:ext cx="3887391"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06062789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95484801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56734623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1728885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59186562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93335334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43675" y="365125"/>
            <a:ext cx="1971675"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28650" y="365125"/>
            <a:ext cx="5800725"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899024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954848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567346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17288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es-ES"/>
          </a:p>
        </p:txBody>
      </p:sp>
      <p:sp>
        <p:nvSpPr>
          <p:cNvPr id="5" name="Élőláb helye 4"/>
          <p:cNvSpPr>
            <a:spLocks noGrp="1"/>
          </p:cNvSpPr>
          <p:nvPr>
            <p:ph type="ftr" sz="quarter" idx="11"/>
          </p:nvPr>
        </p:nvSpPr>
        <p:spPr/>
        <p:txBody>
          <a:bodyPr/>
          <a:lstStyle>
            <a:lvl1pPr>
              <a:defRPr/>
            </a:lvl1pPr>
          </a:lstStyle>
          <a:p>
            <a:endParaRPr lang="es-ES"/>
          </a:p>
        </p:txBody>
      </p:sp>
      <p:sp>
        <p:nvSpPr>
          <p:cNvPr id="6" name="Dia számának helye 5"/>
          <p:cNvSpPr>
            <a:spLocks noGrp="1"/>
          </p:cNvSpPr>
          <p:nvPr>
            <p:ph type="sldNum" sz="quarter" idx="12"/>
          </p:nvPr>
        </p:nvSpPr>
        <p:spPr/>
        <p:txBody>
          <a:bodyPr/>
          <a:lstStyle>
            <a:lvl1pPr>
              <a:defRPr/>
            </a:lvl1pPr>
          </a:lstStyle>
          <a:p>
            <a:fld id="{4CB24250-456B-4168-B5E7-437EC35410F4}" type="slidenum">
              <a:rPr lang="es-ES"/>
              <a:pPr/>
              <a:t>‹#›</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591865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933353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43675" y="365125"/>
            <a:ext cx="1971675"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28650" y="365125"/>
            <a:ext cx="5800725"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899024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143000" y="1122363"/>
            <a:ext cx="6858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194232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32401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3888" y="1709739"/>
            <a:ext cx="78867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885338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286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291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83747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29841" y="365126"/>
            <a:ext cx="78867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29842" y="2505075"/>
            <a:ext cx="3868340"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29150" y="2505075"/>
            <a:ext cx="3887391"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0606278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954848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567346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es-ES"/>
          </a:p>
        </p:txBody>
      </p:sp>
      <p:sp>
        <p:nvSpPr>
          <p:cNvPr id="5" name="Élőláb helye 4"/>
          <p:cNvSpPr>
            <a:spLocks noGrp="1"/>
          </p:cNvSpPr>
          <p:nvPr>
            <p:ph type="ftr" sz="quarter" idx="11"/>
          </p:nvPr>
        </p:nvSpPr>
        <p:spPr/>
        <p:txBody>
          <a:bodyPr/>
          <a:lstStyle>
            <a:lvl1pPr>
              <a:defRPr/>
            </a:lvl1pPr>
          </a:lstStyle>
          <a:p>
            <a:endParaRPr lang="es-ES"/>
          </a:p>
        </p:txBody>
      </p:sp>
      <p:sp>
        <p:nvSpPr>
          <p:cNvPr id="6" name="Dia számának helye 5"/>
          <p:cNvSpPr>
            <a:spLocks noGrp="1"/>
          </p:cNvSpPr>
          <p:nvPr>
            <p:ph type="sldNum" sz="quarter" idx="12"/>
          </p:nvPr>
        </p:nvSpPr>
        <p:spPr/>
        <p:txBody>
          <a:bodyPr/>
          <a:lstStyle>
            <a:lvl1pPr>
              <a:defRPr/>
            </a:lvl1pPr>
          </a:lstStyle>
          <a:p>
            <a:fld id="{28B8018D-4C51-417C-B6D2-6ED2DBB3C7C4}" type="slidenum">
              <a:rPr lang="es-ES"/>
              <a:pPr/>
              <a:t>‹#›</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17288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591865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933353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43675" y="365125"/>
            <a:ext cx="1971675"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28650" y="365125"/>
            <a:ext cx="5800725"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899024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143000" y="1122363"/>
            <a:ext cx="6858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194232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324017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3888" y="1709739"/>
            <a:ext cx="78867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885338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286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291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837478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29841" y="365126"/>
            <a:ext cx="78867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29842" y="2505075"/>
            <a:ext cx="3868340"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29150" y="2505075"/>
            <a:ext cx="3887391"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0606278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95484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es-ES"/>
          </a:p>
        </p:txBody>
      </p:sp>
      <p:sp>
        <p:nvSpPr>
          <p:cNvPr id="6" name="Élőláb helye 5"/>
          <p:cNvSpPr>
            <a:spLocks noGrp="1"/>
          </p:cNvSpPr>
          <p:nvPr>
            <p:ph type="ftr" sz="quarter" idx="11"/>
          </p:nvPr>
        </p:nvSpPr>
        <p:spPr/>
        <p:txBody>
          <a:bodyPr/>
          <a:lstStyle>
            <a:lvl1pPr>
              <a:defRPr/>
            </a:lvl1pPr>
          </a:lstStyle>
          <a:p>
            <a:endParaRPr lang="es-ES"/>
          </a:p>
        </p:txBody>
      </p:sp>
      <p:sp>
        <p:nvSpPr>
          <p:cNvPr id="7" name="Dia számának helye 6"/>
          <p:cNvSpPr>
            <a:spLocks noGrp="1"/>
          </p:cNvSpPr>
          <p:nvPr>
            <p:ph type="sldNum" sz="quarter" idx="12"/>
          </p:nvPr>
        </p:nvSpPr>
        <p:spPr/>
        <p:txBody>
          <a:bodyPr/>
          <a:lstStyle>
            <a:lvl1pPr>
              <a:defRPr/>
            </a:lvl1pPr>
          </a:lstStyle>
          <a:p>
            <a:fld id="{C7698DA5-411F-4148-9F44-6304A8DE6167}" type="slidenum">
              <a:rPr lang="es-ES"/>
              <a:pPr/>
              <a:t>‹#›</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5673462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172888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5918656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9333533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43675" y="365125"/>
            <a:ext cx="1971675"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28650" y="365125"/>
            <a:ext cx="5800725"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8990244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143000" y="1122363"/>
            <a:ext cx="6858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1942321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324017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3888" y="1709739"/>
            <a:ext cx="78867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8853383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286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291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837478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29841" y="365126"/>
            <a:ext cx="78867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29842" y="2505075"/>
            <a:ext cx="3868340"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29150" y="2505075"/>
            <a:ext cx="3887391"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06062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es-ES"/>
          </a:p>
        </p:txBody>
      </p:sp>
      <p:sp>
        <p:nvSpPr>
          <p:cNvPr id="8" name="Élőláb helye 7"/>
          <p:cNvSpPr>
            <a:spLocks noGrp="1"/>
          </p:cNvSpPr>
          <p:nvPr>
            <p:ph type="ftr" sz="quarter" idx="11"/>
          </p:nvPr>
        </p:nvSpPr>
        <p:spPr/>
        <p:txBody>
          <a:bodyPr/>
          <a:lstStyle>
            <a:lvl1pPr>
              <a:defRPr/>
            </a:lvl1pPr>
          </a:lstStyle>
          <a:p>
            <a:endParaRPr lang="es-ES"/>
          </a:p>
        </p:txBody>
      </p:sp>
      <p:sp>
        <p:nvSpPr>
          <p:cNvPr id="9" name="Dia számának helye 8"/>
          <p:cNvSpPr>
            <a:spLocks noGrp="1"/>
          </p:cNvSpPr>
          <p:nvPr>
            <p:ph type="sldNum" sz="quarter" idx="12"/>
          </p:nvPr>
        </p:nvSpPr>
        <p:spPr/>
        <p:txBody>
          <a:bodyPr/>
          <a:lstStyle>
            <a:lvl1pPr>
              <a:defRPr/>
            </a:lvl1pPr>
          </a:lstStyle>
          <a:p>
            <a:fld id="{B6667139-61B4-4D0D-B661-5DCE10921776}" type="slidenum">
              <a:rPr lang="es-ES"/>
              <a:pPr/>
              <a:t>‹#›</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9548480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5673462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172888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5918656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9333533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43675" y="365125"/>
            <a:ext cx="1971675"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28650" y="365125"/>
            <a:ext cx="5800725"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8990244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143000" y="1122363"/>
            <a:ext cx="6858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1942321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324017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3888" y="1709739"/>
            <a:ext cx="78867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8853383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286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291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83747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es-ES"/>
          </a:p>
        </p:txBody>
      </p:sp>
      <p:sp>
        <p:nvSpPr>
          <p:cNvPr id="4" name="Élőláb helye 3"/>
          <p:cNvSpPr>
            <a:spLocks noGrp="1"/>
          </p:cNvSpPr>
          <p:nvPr>
            <p:ph type="ftr" sz="quarter" idx="11"/>
          </p:nvPr>
        </p:nvSpPr>
        <p:spPr/>
        <p:txBody>
          <a:bodyPr/>
          <a:lstStyle>
            <a:lvl1pPr>
              <a:defRPr/>
            </a:lvl1pPr>
          </a:lstStyle>
          <a:p>
            <a:endParaRPr lang="es-ES"/>
          </a:p>
        </p:txBody>
      </p:sp>
      <p:sp>
        <p:nvSpPr>
          <p:cNvPr id="5" name="Dia számának helye 4"/>
          <p:cNvSpPr>
            <a:spLocks noGrp="1"/>
          </p:cNvSpPr>
          <p:nvPr>
            <p:ph type="sldNum" sz="quarter" idx="12"/>
          </p:nvPr>
        </p:nvSpPr>
        <p:spPr/>
        <p:txBody>
          <a:bodyPr/>
          <a:lstStyle>
            <a:lvl1pPr>
              <a:defRPr/>
            </a:lvl1pPr>
          </a:lstStyle>
          <a:p>
            <a:fld id="{E240F92A-0A10-49CC-8104-2732102FB62C}" type="slidenum">
              <a:rPr lang="es-ES"/>
              <a:pPr/>
              <a:t>‹#›</a:t>
            </a:fld>
            <a:endParaRPr 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29841" y="365126"/>
            <a:ext cx="78867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29842" y="2505075"/>
            <a:ext cx="3868340"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29150" y="2505075"/>
            <a:ext cx="3887391"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0606278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9548480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5673462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172888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5918656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9333533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43675" y="365125"/>
            <a:ext cx="1971675"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28650" y="365125"/>
            <a:ext cx="5800725"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8990244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143000" y="1122363"/>
            <a:ext cx="6858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1942321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324017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3888" y="1709739"/>
            <a:ext cx="78867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88533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es-ES"/>
          </a:p>
        </p:txBody>
      </p:sp>
      <p:sp>
        <p:nvSpPr>
          <p:cNvPr id="3" name="Élőláb helye 2"/>
          <p:cNvSpPr>
            <a:spLocks noGrp="1"/>
          </p:cNvSpPr>
          <p:nvPr>
            <p:ph type="ftr" sz="quarter" idx="11"/>
          </p:nvPr>
        </p:nvSpPr>
        <p:spPr/>
        <p:txBody>
          <a:bodyPr/>
          <a:lstStyle>
            <a:lvl1pPr>
              <a:defRPr/>
            </a:lvl1pPr>
          </a:lstStyle>
          <a:p>
            <a:endParaRPr lang="es-ES"/>
          </a:p>
        </p:txBody>
      </p:sp>
      <p:sp>
        <p:nvSpPr>
          <p:cNvPr id="4" name="Dia számának helye 3"/>
          <p:cNvSpPr>
            <a:spLocks noGrp="1"/>
          </p:cNvSpPr>
          <p:nvPr>
            <p:ph type="sldNum" sz="quarter" idx="12"/>
          </p:nvPr>
        </p:nvSpPr>
        <p:spPr/>
        <p:txBody>
          <a:bodyPr/>
          <a:lstStyle>
            <a:lvl1pPr>
              <a:defRPr/>
            </a:lvl1pPr>
          </a:lstStyle>
          <a:p>
            <a:fld id="{1A7B99B1-0F99-4202-A8FD-E3E19DD594FB}" type="slidenum">
              <a:rPr lang="es-ES"/>
              <a:pPr/>
              <a:t>‹#›</a:t>
            </a:fld>
            <a:endParaRPr lang="es-E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286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291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837478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29841" y="365126"/>
            <a:ext cx="78867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29842" y="2505075"/>
            <a:ext cx="3868340"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29150" y="2505075"/>
            <a:ext cx="3887391"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0606278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9548480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5673462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172888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5918656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9333533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43675" y="365125"/>
            <a:ext cx="1971675"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28650" y="365125"/>
            <a:ext cx="5800725"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8990244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143000" y="1122363"/>
            <a:ext cx="6858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1942321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32401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es-ES"/>
          </a:p>
        </p:txBody>
      </p:sp>
      <p:sp>
        <p:nvSpPr>
          <p:cNvPr id="6" name="Élőláb helye 5"/>
          <p:cNvSpPr>
            <a:spLocks noGrp="1"/>
          </p:cNvSpPr>
          <p:nvPr>
            <p:ph type="ftr" sz="quarter" idx="11"/>
          </p:nvPr>
        </p:nvSpPr>
        <p:spPr/>
        <p:txBody>
          <a:bodyPr/>
          <a:lstStyle>
            <a:lvl1pPr>
              <a:defRPr/>
            </a:lvl1pPr>
          </a:lstStyle>
          <a:p>
            <a:endParaRPr lang="es-ES"/>
          </a:p>
        </p:txBody>
      </p:sp>
      <p:sp>
        <p:nvSpPr>
          <p:cNvPr id="7" name="Dia számának helye 6"/>
          <p:cNvSpPr>
            <a:spLocks noGrp="1"/>
          </p:cNvSpPr>
          <p:nvPr>
            <p:ph type="sldNum" sz="quarter" idx="12"/>
          </p:nvPr>
        </p:nvSpPr>
        <p:spPr/>
        <p:txBody>
          <a:bodyPr/>
          <a:lstStyle>
            <a:lvl1pPr>
              <a:defRPr/>
            </a:lvl1pPr>
          </a:lstStyle>
          <a:p>
            <a:fld id="{8295FB25-B5BE-4144-B79E-075E7288C0F8}" type="slidenum">
              <a:rPr lang="es-ES"/>
              <a:pPr/>
              <a:t>‹#›</a:t>
            </a:fld>
            <a:endParaRPr lang="es-E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3888" y="1709739"/>
            <a:ext cx="78867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8853383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286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291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837478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29841" y="365126"/>
            <a:ext cx="78867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29842" y="2505075"/>
            <a:ext cx="3868340"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29150" y="2505075"/>
            <a:ext cx="3887391"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0606278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9548480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5673462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172888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5918656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9333533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43675" y="365125"/>
            <a:ext cx="1971675"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28650" y="365125"/>
            <a:ext cx="5800725"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8990244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143000" y="1122363"/>
            <a:ext cx="6858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194232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es-ES"/>
          </a:p>
        </p:txBody>
      </p:sp>
      <p:sp>
        <p:nvSpPr>
          <p:cNvPr id="6" name="Élőláb helye 5"/>
          <p:cNvSpPr>
            <a:spLocks noGrp="1"/>
          </p:cNvSpPr>
          <p:nvPr>
            <p:ph type="ftr" sz="quarter" idx="11"/>
          </p:nvPr>
        </p:nvSpPr>
        <p:spPr/>
        <p:txBody>
          <a:bodyPr/>
          <a:lstStyle>
            <a:lvl1pPr>
              <a:defRPr/>
            </a:lvl1pPr>
          </a:lstStyle>
          <a:p>
            <a:endParaRPr lang="es-ES"/>
          </a:p>
        </p:txBody>
      </p:sp>
      <p:sp>
        <p:nvSpPr>
          <p:cNvPr id="7" name="Dia számának helye 6"/>
          <p:cNvSpPr>
            <a:spLocks noGrp="1"/>
          </p:cNvSpPr>
          <p:nvPr>
            <p:ph type="sldNum" sz="quarter" idx="12"/>
          </p:nvPr>
        </p:nvSpPr>
        <p:spPr/>
        <p:txBody>
          <a:bodyPr/>
          <a:lstStyle>
            <a:lvl1pPr>
              <a:defRPr/>
            </a:lvl1pPr>
          </a:lstStyle>
          <a:p>
            <a:fld id="{15E0BBEC-3F55-4B88-9674-925101790804}" type="slidenum">
              <a:rPr lang="es-ES"/>
              <a:pPr/>
              <a:t>‹#›</a:t>
            </a:fld>
            <a:endParaRPr lang="es-E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324017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3888" y="1709739"/>
            <a:ext cx="78867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8853383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286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291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837478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29841" y="365126"/>
            <a:ext cx="78867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29842" y="2505075"/>
            <a:ext cx="3868340"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29150" y="2505075"/>
            <a:ext cx="3887391"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0606278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9548480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5673462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172888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5918656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9333533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43675" y="365125"/>
            <a:ext cx="1971675"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28650" y="365125"/>
            <a:ext cx="5800725"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A3BC925-5ADC-4101-AAE4-1FED2C97CB12}" type="datetimeFigureOut">
              <a:rPr lang="hu-HU" smtClean="0">
                <a:solidFill>
                  <a:prstClr val="black">
                    <a:tint val="75000"/>
                  </a:prstClr>
                </a:solidFill>
              </a:rPr>
              <a:pPr/>
              <a:t>2018. 10. 23.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E59C4D3-6701-4C49-A4C0-BA1252300280}"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899024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17F77D5-4E27-4262-B88D-AE755F7A4EF6}"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A3BC925-5ADC-4101-AAE4-1FED2C97CB12}" type="datetimeFigureOut">
              <a:rPr lang="hu-HU" smtClean="0">
                <a:solidFill>
                  <a:prstClr val="black">
                    <a:tint val="75000"/>
                  </a:prstClr>
                </a:solidFill>
                <a:latin typeface="Calibri"/>
                <a:cs typeface="+mn-cs"/>
              </a:rPr>
              <a:pPr fontAlgn="auto">
                <a:spcBef>
                  <a:spcPts val="0"/>
                </a:spcBef>
                <a:spcAft>
                  <a:spcPts val="0"/>
                </a:spcAft>
              </a:pPr>
              <a:t>2018. 10. 23.</a:t>
            </a:fld>
            <a:endParaRPr lang="hu-HU">
              <a:solidFill>
                <a:prstClr val="black">
                  <a:tint val="75000"/>
                </a:prstClr>
              </a:solidFill>
              <a:latin typeface="Calibri"/>
              <a:cs typeface="+mn-cs"/>
            </a:endParaRPr>
          </a:p>
        </p:txBody>
      </p:sp>
      <p:sp>
        <p:nvSpPr>
          <p:cNvPr id="5" name="Élőláb hely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hu-HU">
              <a:solidFill>
                <a:prstClr val="black">
                  <a:tint val="75000"/>
                </a:prstClr>
              </a:solidFill>
              <a:latin typeface="Calibri"/>
              <a:cs typeface="+mn-cs"/>
            </a:endParaRPr>
          </a:p>
        </p:txBody>
      </p:sp>
      <p:sp>
        <p:nvSpPr>
          <p:cNvPr id="6" name="Dia számának hely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E59C4D3-6701-4C49-A4C0-BA1252300280}" type="slidenum">
              <a:rPr lang="hu-HU" smtClean="0">
                <a:solidFill>
                  <a:prstClr val="black">
                    <a:tint val="75000"/>
                  </a:prstClr>
                </a:solidFill>
                <a:latin typeface="Calibri"/>
                <a:cs typeface="+mn-cs"/>
              </a:rPr>
              <a:pPr fontAlgn="auto">
                <a:spcBef>
                  <a:spcPts val="0"/>
                </a:spcBef>
                <a:spcAft>
                  <a:spcPts val="0"/>
                </a:spcAft>
              </a:pPr>
              <a:t>‹#›</a:t>
            </a:fld>
            <a:endParaRPr lang="hu-HU">
              <a:solidFill>
                <a:prstClr val="black">
                  <a:tint val="75000"/>
                </a:prstClr>
              </a:solidFill>
              <a:latin typeface="Calibri"/>
              <a:cs typeface="+mn-cs"/>
            </a:endParaRPr>
          </a:p>
        </p:txBody>
      </p:sp>
    </p:spTree>
    <p:extLst>
      <p:ext uri="{BB962C8B-B14F-4D97-AF65-F5344CB8AC3E}">
        <p14:creationId xmlns:p14="http://schemas.microsoft.com/office/powerpoint/2010/main" val="26363704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A3BC925-5ADC-4101-AAE4-1FED2C97CB12}" type="datetimeFigureOut">
              <a:rPr lang="hu-HU" smtClean="0">
                <a:solidFill>
                  <a:prstClr val="black">
                    <a:tint val="75000"/>
                  </a:prstClr>
                </a:solidFill>
                <a:latin typeface="Calibri"/>
                <a:cs typeface="+mn-cs"/>
              </a:rPr>
              <a:pPr fontAlgn="auto">
                <a:spcBef>
                  <a:spcPts val="0"/>
                </a:spcBef>
                <a:spcAft>
                  <a:spcPts val="0"/>
                </a:spcAft>
              </a:pPr>
              <a:t>2018. 10. 23.</a:t>
            </a:fld>
            <a:endParaRPr lang="hu-HU">
              <a:solidFill>
                <a:prstClr val="black">
                  <a:tint val="75000"/>
                </a:prstClr>
              </a:solidFill>
              <a:latin typeface="Calibri"/>
              <a:cs typeface="+mn-cs"/>
            </a:endParaRPr>
          </a:p>
        </p:txBody>
      </p:sp>
      <p:sp>
        <p:nvSpPr>
          <p:cNvPr id="5" name="Élőláb hely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hu-HU">
              <a:solidFill>
                <a:prstClr val="black">
                  <a:tint val="75000"/>
                </a:prstClr>
              </a:solidFill>
              <a:latin typeface="Calibri"/>
              <a:cs typeface="+mn-cs"/>
            </a:endParaRPr>
          </a:p>
        </p:txBody>
      </p:sp>
      <p:sp>
        <p:nvSpPr>
          <p:cNvPr id="6" name="Dia számának hely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E59C4D3-6701-4C49-A4C0-BA1252300280}" type="slidenum">
              <a:rPr lang="hu-HU" smtClean="0">
                <a:solidFill>
                  <a:prstClr val="black">
                    <a:tint val="75000"/>
                  </a:prstClr>
                </a:solidFill>
                <a:latin typeface="Calibri"/>
                <a:cs typeface="+mn-cs"/>
              </a:rPr>
              <a:pPr fontAlgn="auto">
                <a:spcBef>
                  <a:spcPts val="0"/>
                </a:spcBef>
                <a:spcAft>
                  <a:spcPts val="0"/>
                </a:spcAft>
              </a:pPr>
              <a:t>‹#›</a:t>
            </a:fld>
            <a:endParaRPr lang="hu-HU">
              <a:solidFill>
                <a:prstClr val="black">
                  <a:tint val="75000"/>
                </a:prstClr>
              </a:solidFill>
              <a:latin typeface="Calibri"/>
              <a:cs typeface="+mn-cs"/>
            </a:endParaRPr>
          </a:p>
        </p:txBody>
      </p:sp>
    </p:spTree>
    <p:extLst>
      <p:ext uri="{BB962C8B-B14F-4D97-AF65-F5344CB8AC3E}">
        <p14:creationId xmlns:p14="http://schemas.microsoft.com/office/powerpoint/2010/main" val="26363704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A3BC925-5ADC-4101-AAE4-1FED2C97CB12}" type="datetimeFigureOut">
              <a:rPr lang="hu-HU" smtClean="0">
                <a:solidFill>
                  <a:prstClr val="black">
                    <a:tint val="75000"/>
                  </a:prstClr>
                </a:solidFill>
                <a:latin typeface="Calibri"/>
                <a:cs typeface="+mn-cs"/>
              </a:rPr>
              <a:pPr fontAlgn="auto">
                <a:spcBef>
                  <a:spcPts val="0"/>
                </a:spcBef>
                <a:spcAft>
                  <a:spcPts val="0"/>
                </a:spcAft>
              </a:pPr>
              <a:t>2018. 10. 23.</a:t>
            </a:fld>
            <a:endParaRPr lang="hu-HU">
              <a:solidFill>
                <a:prstClr val="black">
                  <a:tint val="75000"/>
                </a:prstClr>
              </a:solidFill>
              <a:latin typeface="Calibri"/>
              <a:cs typeface="+mn-cs"/>
            </a:endParaRPr>
          </a:p>
        </p:txBody>
      </p:sp>
      <p:sp>
        <p:nvSpPr>
          <p:cNvPr id="5" name="Élőláb hely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hu-HU">
              <a:solidFill>
                <a:prstClr val="black">
                  <a:tint val="75000"/>
                </a:prstClr>
              </a:solidFill>
              <a:latin typeface="Calibri"/>
              <a:cs typeface="+mn-cs"/>
            </a:endParaRPr>
          </a:p>
        </p:txBody>
      </p:sp>
      <p:sp>
        <p:nvSpPr>
          <p:cNvPr id="6" name="Dia számának hely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E59C4D3-6701-4C49-A4C0-BA1252300280}" type="slidenum">
              <a:rPr lang="hu-HU" smtClean="0">
                <a:solidFill>
                  <a:prstClr val="black">
                    <a:tint val="75000"/>
                  </a:prstClr>
                </a:solidFill>
                <a:latin typeface="Calibri"/>
                <a:cs typeface="+mn-cs"/>
              </a:rPr>
              <a:pPr fontAlgn="auto">
                <a:spcBef>
                  <a:spcPts val="0"/>
                </a:spcBef>
                <a:spcAft>
                  <a:spcPts val="0"/>
                </a:spcAft>
              </a:pPr>
              <a:t>‹#›</a:t>
            </a:fld>
            <a:endParaRPr lang="hu-HU">
              <a:solidFill>
                <a:prstClr val="black">
                  <a:tint val="75000"/>
                </a:prstClr>
              </a:solidFill>
              <a:latin typeface="Calibri"/>
              <a:cs typeface="+mn-cs"/>
            </a:endParaRPr>
          </a:p>
        </p:txBody>
      </p:sp>
    </p:spTree>
    <p:extLst>
      <p:ext uri="{BB962C8B-B14F-4D97-AF65-F5344CB8AC3E}">
        <p14:creationId xmlns:p14="http://schemas.microsoft.com/office/powerpoint/2010/main" val="263637046"/>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A3BC925-5ADC-4101-AAE4-1FED2C97CB12}" type="datetimeFigureOut">
              <a:rPr lang="hu-HU" smtClean="0">
                <a:solidFill>
                  <a:prstClr val="black">
                    <a:tint val="75000"/>
                  </a:prstClr>
                </a:solidFill>
                <a:latin typeface="Calibri"/>
              </a:rPr>
              <a:pPr fontAlgn="auto">
                <a:spcBef>
                  <a:spcPts val="0"/>
                </a:spcBef>
                <a:spcAft>
                  <a:spcPts val="0"/>
                </a:spcAft>
              </a:pPr>
              <a:t>2018. 10. 23.</a:t>
            </a:fld>
            <a:endParaRPr lang="hu-HU">
              <a:solidFill>
                <a:prstClr val="black">
                  <a:tint val="75000"/>
                </a:prstClr>
              </a:solidFill>
              <a:latin typeface="Calibri"/>
            </a:endParaRPr>
          </a:p>
        </p:txBody>
      </p:sp>
      <p:sp>
        <p:nvSpPr>
          <p:cNvPr id="5" name="Élőláb hely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hu-HU">
              <a:solidFill>
                <a:prstClr val="black">
                  <a:tint val="75000"/>
                </a:prstClr>
              </a:solidFill>
              <a:latin typeface="Calibri"/>
            </a:endParaRPr>
          </a:p>
        </p:txBody>
      </p:sp>
      <p:sp>
        <p:nvSpPr>
          <p:cNvPr id="6" name="Dia számának hely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E59C4D3-6701-4C49-A4C0-BA1252300280}" type="slidenum">
              <a:rPr lang="hu-HU" smtClean="0">
                <a:solidFill>
                  <a:prstClr val="black">
                    <a:tint val="75000"/>
                  </a:prstClr>
                </a:solidFill>
                <a:latin typeface="Calibri"/>
              </a:rPr>
              <a:pPr fontAlgn="auto">
                <a:spcBef>
                  <a:spcPts val="0"/>
                </a:spcBef>
                <a:spcAft>
                  <a:spcPts val="0"/>
                </a:spcAft>
              </a:pPr>
              <a:t>‹#›</a:t>
            </a:fld>
            <a:endParaRPr lang="hu-HU">
              <a:solidFill>
                <a:prstClr val="black">
                  <a:tint val="75000"/>
                </a:prstClr>
              </a:solidFill>
              <a:latin typeface="Calibri"/>
            </a:endParaRPr>
          </a:p>
        </p:txBody>
      </p:sp>
    </p:spTree>
    <p:extLst>
      <p:ext uri="{BB962C8B-B14F-4D97-AF65-F5344CB8AC3E}">
        <p14:creationId xmlns:p14="http://schemas.microsoft.com/office/powerpoint/2010/main" val="263637046"/>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A3BC925-5ADC-4101-AAE4-1FED2C97CB12}" type="datetimeFigureOut">
              <a:rPr lang="hu-HU" smtClean="0">
                <a:solidFill>
                  <a:prstClr val="black">
                    <a:tint val="75000"/>
                  </a:prstClr>
                </a:solidFill>
                <a:latin typeface="Calibri"/>
              </a:rPr>
              <a:pPr fontAlgn="auto">
                <a:spcBef>
                  <a:spcPts val="0"/>
                </a:spcBef>
                <a:spcAft>
                  <a:spcPts val="0"/>
                </a:spcAft>
              </a:pPr>
              <a:t>2018. 10. 23.</a:t>
            </a:fld>
            <a:endParaRPr lang="hu-HU">
              <a:solidFill>
                <a:prstClr val="black">
                  <a:tint val="75000"/>
                </a:prstClr>
              </a:solidFill>
              <a:latin typeface="Calibri"/>
            </a:endParaRPr>
          </a:p>
        </p:txBody>
      </p:sp>
      <p:sp>
        <p:nvSpPr>
          <p:cNvPr id="5" name="Élőláb hely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hu-HU">
              <a:solidFill>
                <a:prstClr val="black">
                  <a:tint val="75000"/>
                </a:prstClr>
              </a:solidFill>
              <a:latin typeface="Calibri"/>
            </a:endParaRPr>
          </a:p>
        </p:txBody>
      </p:sp>
      <p:sp>
        <p:nvSpPr>
          <p:cNvPr id="6" name="Dia számának hely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E59C4D3-6701-4C49-A4C0-BA1252300280}" type="slidenum">
              <a:rPr lang="hu-HU" smtClean="0">
                <a:solidFill>
                  <a:prstClr val="black">
                    <a:tint val="75000"/>
                  </a:prstClr>
                </a:solidFill>
                <a:latin typeface="Calibri"/>
              </a:rPr>
              <a:pPr fontAlgn="auto">
                <a:spcBef>
                  <a:spcPts val="0"/>
                </a:spcBef>
                <a:spcAft>
                  <a:spcPts val="0"/>
                </a:spcAft>
              </a:pPr>
              <a:t>‹#›</a:t>
            </a:fld>
            <a:endParaRPr lang="hu-HU">
              <a:solidFill>
                <a:prstClr val="black">
                  <a:tint val="75000"/>
                </a:prstClr>
              </a:solidFill>
              <a:latin typeface="Calibri"/>
            </a:endParaRPr>
          </a:p>
        </p:txBody>
      </p:sp>
    </p:spTree>
    <p:extLst>
      <p:ext uri="{BB962C8B-B14F-4D97-AF65-F5344CB8AC3E}">
        <p14:creationId xmlns:p14="http://schemas.microsoft.com/office/powerpoint/2010/main" val="263637046"/>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A3BC925-5ADC-4101-AAE4-1FED2C97CB12}" type="datetimeFigureOut">
              <a:rPr lang="hu-HU" smtClean="0">
                <a:solidFill>
                  <a:prstClr val="black">
                    <a:tint val="75000"/>
                  </a:prstClr>
                </a:solidFill>
                <a:latin typeface="Calibri"/>
                <a:cs typeface="+mn-cs"/>
              </a:rPr>
              <a:pPr fontAlgn="auto">
                <a:spcBef>
                  <a:spcPts val="0"/>
                </a:spcBef>
                <a:spcAft>
                  <a:spcPts val="0"/>
                </a:spcAft>
              </a:pPr>
              <a:t>2018. 10. 23.</a:t>
            </a:fld>
            <a:endParaRPr lang="hu-HU">
              <a:solidFill>
                <a:prstClr val="black">
                  <a:tint val="75000"/>
                </a:prstClr>
              </a:solidFill>
              <a:latin typeface="Calibri"/>
              <a:cs typeface="+mn-cs"/>
            </a:endParaRPr>
          </a:p>
        </p:txBody>
      </p:sp>
      <p:sp>
        <p:nvSpPr>
          <p:cNvPr id="5" name="Élőláb hely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hu-HU">
              <a:solidFill>
                <a:prstClr val="black">
                  <a:tint val="75000"/>
                </a:prstClr>
              </a:solidFill>
              <a:latin typeface="Calibri"/>
              <a:cs typeface="+mn-cs"/>
            </a:endParaRPr>
          </a:p>
        </p:txBody>
      </p:sp>
      <p:sp>
        <p:nvSpPr>
          <p:cNvPr id="6" name="Dia számának hely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E59C4D3-6701-4C49-A4C0-BA1252300280}" type="slidenum">
              <a:rPr lang="hu-HU" smtClean="0">
                <a:solidFill>
                  <a:prstClr val="black">
                    <a:tint val="75000"/>
                  </a:prstClr>
                </a:solidFill>
                <a:latin typeface="Calibri"/>
                <a:cs typeface="+mn-cs"/>
              </a:rPr>
              <a:pPr fontAlgn="auto">
                <a:spcBef>
                  <a:spcPts val="0"/>
                </a:spcBef>
                <a:spcAft>
                  <a:spcPts val="0"/>
                </a:spcAft>
              </a:pPr>
              <a:t>‹#›</a:t>
            </a:fld>
            <a:endParaRPr lang="hu-HU">
              <a:solidFill>
                <a:prstClr val="black">
                  <a:tint val="75000"/>
                </a:prstClr>
              </a:solidFill>
              <a:latin typeface="Calibri"/>
              <a:cs typeface="+mn-cs"/>
            </a:endParaRPr>
          </a:p>
        </p:txBody>
      </p:sp>
    </p:spTree>
    <p:extLst>
      <p:ext uri="{BB962C8B-B14F-4D97-AF65-F5344CB8AC3E}">
        <p14:creationId xmlns:p14="http://schemas.microsoft.com/office/powerpoint/2010/main" val="26363704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A3BC925-5ADC-4101-AAE4-1FED2C97CB12}" type="datetimeFigureOut">
              <a:rPr lang="hu-HU" smtClean="0">
                <a:solidFill>
                  <a:prstClr val="black">
                    <a:tint val="75000"/>
                  </a:prstClr>
                </a:solidFill>
                <a:latin typeface="Calibri"/>
                <a:cs typeface="+mn-cs"/>
              </a:rPr>
              <a:pPr fontAlgn="auto">
                <a:spcBef>
                  <a:spcPts val="0"/>
                </a:spcBef>
                <a:spcAft>
                  <a:spcPts val="0"/>
                </a:spcAft>
              </a:pPr>
              <a:t>2018. 10. 23.</a:t>
            </a:fld>
            <a:endParaRPr lang="hu-HU">
              <a:solidFill>
                <a:prstClr val="black">
                  <a:tint val="75000"/>
                </a:prstClr>
              </a:solidFill>
              <a:latin typeface="Calibri"/>
              <a:cs typeface="+mn-cs"/>
            </a:endParaRPr>
          </a:p>
        </p:txBody>
      </p:sp>
      <p:sp>
        <p:nvSpPr>
          <p:cNvPr id="5" name="Élőláb hely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hu-HU">
              <a:solidFill>
                <a:prstClr val="black">
                  <a:tint val="75000"/>
                </a:prstClr>
              </a:solidFill>
              <a:latin typeface="Calibri"/>
              <a:cs typeface="+mn-cs"/>
            </a:endParaRPr>
          </a:p>
        </p:txBody>
      </p:sp>
      <p:sp>
        <p:nvSpPr>
          <p:cNvPr id="6" name="Dia számának hely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E59C4D3-6701-4C49-A4C0-BA1252300280}" type="slidenum">
              <a:rPr lang="hu-HU" smtClean="0">
                <a:solidFill>
                  <a:prstClr val="black">
                    <a:tint val="75000"/>
                  </a:prstClr>
                </a:solidFill>
                <a:latin typeface="Calibri"/>
                <a:cs typeface="+mn-cs"/>
              </a:rPr>
              <a:pPr fontAlgn="auto">
                <a:spcBef>
                  <a:spcPts val="0"/>
                </a:spcBef>
                <a:spcAft>
                  <a:spcPts val="0"/>
                </a:spcAft>
              </a:pPr>
              <a:t>‹#›</a:t>
            </a:fld>
            <a:endParaRPr lang="hu-HU">
              <a:solidFill>
                <a:prstClr val="black">
                  <a:tint val="75000"/>
                </a:prstClr>
              </a:solidFill>
              <a:latin typeface="Calibri"/>
              <a:cs typeface="+mn-cs"/>
            </a:endParaRPr>
          </a:p>
        </p:txBody>
      </p:sp>
    </p:spTree>
    <p:extLst>
      <p:ext uri="{BB962C8B-B14F-4D97-AF65-F5344CB8AC3E}">
        <p14:creationId xmlns:p14="http://schemas.microsoft.com/office/powerpoint/2010/main" val="26363704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A3BC925-5ADC-4101-AAE4-1FED2C97CB12}" type="datetimeFigureOut">
              <a:rPr lang="hu-HU" smtClean="0">
                <a:solidFill>
                  <a:prstClr val="black">
                    <a:tint val="75000"/>
                  </a:prstClr>
                </a:solidFill>
                <a:latin typeface="Calibri"/>
                <a:cs typeface="+mn-cs"/>
              </a:rPr>
              <a:pPr fontAlgn="auto">
                <a:spcBef>
                  <a:spcPts val="0"/>
                </a:spcBef>
                <a:spcAft>
                  <a:spcPts val="0"/>
                </a:spcAft>
              </a:pPr>
              <a:t>2018. 10. 23.</a:t>
            </a:fld>
            <a:endParaRPr lang="hu-HU">
              <a:solidFill>
                <a:prstClr val="black">
                  <a:tint val="75000"/>
                </a:prstClr>
              </a:solidFill>
              <a:latin typeface="Calibri"/>
              <a:cs typeface="+mn-cs"/>
            </a:endParaRPr>
          </a:p>
        </p:txBody>
      </p:sp>
      <p:sp>
        <p:nvSpPr>
          <p:cNvPr id="5" name="Élőláb hely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hu-HU">
              <a:solidFill>
                <a:prstClr val="black">
                  <a:tint val="75000"/>
                </a:prstClr>
              </a:solidFill>
              <a:latin typeface="Calibri"/>
              <a:cs typeface="+mn-cs"/>
            </a:endParaRPr>
          </a:p>
        </p:txBody>
      </p:sp>
      <p:sp>
        <p:nvSpPr>
          <p:cNvPr id="6" name="Dia számának hely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E59C4D3-6701-4C49-A4C0-BA1252300280}" type="slidenum">
              <a:rPr lang="hu-HU" smtClean="0">
                <a:solidFill>
                  <a:prstClr val="black">
                    <a:tint val="75000"/>
                  </a:prstClr>
                </a:solidFill>
                <a:latin typeface="Calibri"/>
                <a:cs typeface="+mn-cs"/>
              </a:rPr>
              <a:pPr fontAlgn="auto">
                <a:spcBef>
                  <a:spcPts val="0"/>
                </a:spcBef>
                <a:spcAft>
                  <a:spcPts val="0"/>
                </a:spcAft>
              </a:pPr>
              <a:t>‹#›</a:t>
            </a:fld>
            <a:endParaRPr lang="hu-HU">
              <a:solidFill>
                <a:prstClr val="black">
                  <a:tint val="75000"/>
                </a:prstClr>
              </a:solidFill>
              <a:latin typeface="Calibri"/>
              <a:cs typeface="+mn-cs"/>
            </a:endParaRPr>
          </a:p>
        </p:txBody>
      </p:sp>
    </p:spTree>
    <p:extLst>
      <p:ext uri="{BB962C8B-B14F-4D97-AF65-F5344CB8AC3E}">
        <p14:creationId xmlns:p14="http://schemas.microsoft.com/office/powerpoint/2010/main" val="26363704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A3BC925-5ADC-4101-AAE4-1FED2C97CB12}" type="datetimeFigureOut">
              <a:rPr lang="hu-HU" smtClean="0">
                <a:solidFill>
                  <a:prstClr val="black">
                    <a:tint val="75000"/>
                  </a:prstClr>
                </a:solidFill>
                <a:latin typeface="Calibri"/>
              </a:rPr>
              <a:pPr fontAlgn="auto">
                <a:spcBef>
                  <a:spcPts val="0"/>
                </a:spcBef>
                <a:spcAft>
                  <a:spcPts val="0"/>
                </a:spcAft>
              </a:pPr>
              <a:t>2018. 10. 23.</a:t>
            </a:fld>
            <a:endParaRPr lang="hu-HU">
              <a:solidFill>
                <a:prstClr val="black">
                  <a:tint val="75000"/>
                </a:prstClr>
              </a:solidFill>
              <a:latin typeface="Calibri"/>
            </a:endParaRPr>
          </a:p>
        </p:txBody>
      </p:sp>
      <p:sp>
        <p:nvSpPr>
          <p:cNvPr id="5" name="Élőláb hely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hu-HU">
              <a:solidFill>
                <a:prstClr val="black">
                  <a:tint val="75000"/>
                </a:prstClr>
              </a:solidFill>
              <a:latin typeface="Calibri"/>
            </a:endParaRPr>
          </a:p>
        </p:txBody>
      </p:sp>
      <p:sp>
        <p:nvSpPr>
          <p:cNvPr id="6" name="Dia számának hely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E59C4D3-6701-4C49-A4C0-BA1252300280}" type="slidenum">
              <a:rPr lang="hu-HU" smtClean="0">
                <a:solidFill>
                  <a:prstClr val="black">
                    <a:tint val="75000"/>
                  </a:prstClr>
                </a:solidFill>
                <a:latin typeface="Calibri"/>
              </a:rPr>
              <a:pPr fontAlgn="auto">
                <a:spcBef>
                  <a:spcPts val="0"/>
                </a:spcBef>
                <a:spcAft>
                  <a:spcPts val="0"/>
                </a:spcAft>
              </a:pPr>
              <a:t>‹#›</a:t>
            </a:fld>
            <a:endParaRPr lang="hu-HU">
              <a:solidFill>
                <a:prstClr val="black">
                  <a:tint val="75000"/>
                </a:prstClr>
              </a:solidFill>
              <a:latin typeface="Calibri"/>
            </a:endParaRPr>
          </a:p>
        </p:txBody>
      </p:sp>
    </p:spTree>
    <p:extLst>
      <p:ext uri="{BB962C8B-B14F-4D97-AF65-F5344CB8AC3E}">
        <p14:creationId xmlns:p14="http://schemas.microsoft.com/office/powerpoint/2010/main" val="26363704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A3BC925-5ADC-4101-AAE4-1FED2C97CB12}" type="datetimeFigureOut">
              <a:rPr lang="hu-HU" smtClean="0">
                <a:solidFill>
                  <a:prstClr val="black">
                    <a:tint val="75000"/>
                  </a:prstClr>
                </a:solidFill>
                <a:latin typeface="Calibri"/>
                <a:cs typeface="+mn-cs"/>
              </a:rPr>
              <a:pPr fontAlgn="auto">
                <a:spcBef>
                  <a:spcPts val="0"/>
                </a:spcBef>
                <a:spcAft>
                  <a:spcPts val="0"/>
                </a:spcAft>
              </a:pPr>
              <a:t>2018. 10. 23.</a:t>
            </a:fld>
            <a:endParaRPr lang="hu-HU">
              <a:solidFill>
                <a:prstClr val="black">
                  <a:tint val="75000"/>
                </a:prstClr>
              </a:solidFill>
              <a:latin typeface="Calibri"/>
              <a:cs typeface="+mn-cs"/>
            </a:endParaRPr>
          </a:p>
        </p:txBody>
      </p:sp>
      <p:sp>
        <p:nvSpPr>
          <p:cNvPr id="5" name="Élőláb hely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hu-HU">
              <a:solidFill>
                <a:prstClr val="black">
                  <a:tint val="75000"/>
                </a:prstClr>
              </a:solidFill>
              <a:latin typeface="Calibri"/>
              <a:cs typeface="+mn-cs"/>
            </a:endParaRPr>
          </a:p>
        </p:txBody>
      </p:sp>
      <p:sp>
        <p:nvSpPr>
          <p:cNvPr id="6" name="Dia számának hely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E59C4D3-6701-4C49-A4C0-BA1252300280}" type="slidenum">
              <a:rPr lang="hu-HU" smtClean="0">
                <a:solidFill>
                  <a:prstClr val="black">
                    <a:tint val="75000"/>
                  </a:prstClr>
                </a:solidFill>
                <a:latin typeface="Calibri"/>
                <a:cs typeface="+mn-cs"/>
              </a:rPr>
              <a:pPr fontAlgn="auto">
                <a:spcBef>
                  <a:spcPts val="0"/>
                </a:spcBef>
                <a:spcAft>
                  <a:spcPts val="0"/>
                </a:spcAft>
              </a:pPr>
              <a:t>‹#›</a:t>
            </a:fld>
            <a:endParaRPr lang="hu-HU">
              <a:solidFill>
                <a:prstClr val="black">
                  <a:tint val="75000"/>
                </a:prstClr>
              </a:solidFill>
              <a:latin typeface="Calibri"/>
              <a:cs typeface="+mn-cs"/>
            </a:endParaRPr>
          </a:p>
        </p:txBody>
      </p:sp>
    </p:spTree>
    <p:extLst>
      <p:ext uri="{BB962C8B-B14F-4D97-AF65-F5344CB8AC3E}">
        <p14:creationId xmlns:p14="http://schemas.microsoft.com/office/powerpoint/2010/main" val="26363704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A3BC925-5ADC-4101-AAE4-1FED2C97CB12}" type="datetimeFigureOut">
              <a:rPr lang="hu-HU" smtClean="0">
                <a:solidFill>
                  <a:prstClr val="black">
                    <a:tint val="75000"/>
                  </a:prstClr>
                </a:solidFill>
                <a:latin typeface="Calibri"/>
                <a:cs typeface="+mn-cs"/>
              </a:rPr>
              <a:pPr fontAlgn="auto">
                <a:spcBef>
                  <a:spcPts val="0"/>
                </a:spcBef>
                <a:spcAft>
                  <a:spcPts val="0"/>
                </a:spcAft>
              </a:pPr>
              <a:t>2018. 10. 23.</a:t>
            </a:fld>
            <a:endParaRPr lang="hu-HU">
              <a:solidFill>
                <a:prstClr val="black">
                  <a:tint val="75000"/>
                </a:prstClr>
              </a:solidFill>
              <a:latin typeface="Calibri"/>
              <a:cs typeface="+mn-cs"/>
            </a:endParaRPr>
          </a:p>
        </p:txBody>
      </p:sp>
      <p:sp>
        <p:nvSpPr>
          <p:cNvPr id="5" name="Élőláb hely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hu-HU">
              <a:solidFill>
                <a:prstClr val="black">
                  <a:tint val="75000"/>
                </a:prstClr>
              </a:solidFill>
              <a:latin typeface="Calibri"/>
              <a:cs typeface="+mn-cs"/>
            </a:endParaRPr>
          </a:p>
        </p:txBody>
      </p:sp>
      <p:sp>
        <p:nvSpPr>
          <p:cNvPr id="6" name="Dia számának hely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E59C4D3-6701-4C49-A4C0-BA1252300280}" type="slidenum">
              <a:rPr lang="hu-HU" smtClean="0">
                <a:solidFill>
                  <a:prstClr val="black">
                    <a:tint val="75000"/>
                  </a:prstClr>
                </a:solidFill>
                <a:latin typeface="Calibri"/>
                <a:cs typeface="+mn-cs"/>
              </a:rPr>
              <a:pPr fontAlgn="auto">
                <a:spcBef>
                  <a:spcPts val="0"/>
                </a:spcBef>
                <a:spcAft>
                  <a:spcPts val="0"/>
                </a:spcAft>
              </a:pPr>
              <a:t>‹#›</a:t>
            </a:fld>
            <a:endParaRPr lang="hu-HU">
              <a:solidFill>
                <a:prstClr val="black">
                  <a:tint val="75000"/>
                </a:prstClr>
              </a:solidFill>
              <a:latin typeface="Calibri"/>
              <a:cs typeface="+mn-cs"/>
            </a:endParaRPr>
          </a:p>
        </p:txBody>
      </p:sp>
    </p:spTree>
    <p:extLst>
      <p:ext uri="{BB962C8B-B14F-4D97-AF65-F5344CB8AC3E}">
        <p14:creationId xmlns:p14="http://schemas.microsoft.com/office/powerpoint/2010/main" val="263637046"/>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A3BC925-5ADC-4101-AAE4-1FED2C97CB12}" type="datetimeFigureOut">
              <a:rPr lang="hu-HU" smtClean="0">
                <a:solidFill>
                  <a:prstClr val="black">
                    <a:tint val="75000"/>
                  </a:prstClr>
                </a:solidFill>
                <a:latin typeface="Calibri"/>
                <a:cs typeface="+mn-cs"/>
              </a:rPr>
              <a:pPr fontAlgn="auto">
                <a:spcBef>
                  <a:spcPts val="0"/>
                </a:spcBef>
                <a:spcAft>
                  <a:spcPts val="0"/>
                </a:spcAft>
              </a:pPr>
              <a:t>2018. 10. 23.</a:t>
            </a:fld>
            <a:endParaRPr lang="hu-HU">
              <a:solidFill>
                <a:prstClr val="black">
                  <a:tint val="75000"/>
                </a:prstClr>
              </a:solidFill>
              <a:latin typeface="Calibri"/>
              <a:cs typeface="+mn-cs"/>
            </a:endParaRPr>
          </a:p>
        </p:txBody>
      </p:sp>
      <p:sp>
        <p:nvSpPr>
          <p:cNvPr id="5" name="Élőláb hely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hu-HU">
              <a:solidFill>
                <a:prstClr val="black">
                  <a:tint val="75000"/>
                </a:prstClr>
              </a:solidFill>
              <a:latin typeface="Calibri"/>
              <a:cs typeface="+mn-cs"/>
            </a:endParaRPr>
          </a:p>
        </p:txBody>
      </p:sp>
      <p:sp>
        <p:nvSpPr>
          <p:cNvPr id="6" name="Dia számának hely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E59C4D3-6701-4C49-A4C0-BA1252300280}" type="slidenum">
              <a:rPr lang="hu-HU" smtClean="0">
                <a:solidFill>
                  <a:prstClr val="black">
                    <a:tint val="75000"/>
                  </a:prstClr>
                </a:solidFill>
                <a:latin typeface="Calibri"/>
                <a:cs typeface="+mn-cs"/>
              </a:rPr>
              <a:pPr fontAlgn="auto">
                <a:spcBef>
                  <a:spcPts val="0"/>
                </a:spcBef>
                <a:spcAft>
                  <a:spcPts val="0"/>
                </a:spcAft>
              </a:pPr>
              <a:t>‹#›</a:t>
            </a:fld>
            <a:endParaRPr lang="hu-HU">
              <a:solidFill>
                <a:prstClr val="black">
                  <a:tint val="75000"/>
                </a:prstClr>
              </a:solidFill>
              <a:latin typeface="Calibri"/>
              <a:cs typeface="+mn-cs"/>
            </a:endParaRPr>
          </a:p>
        </p:txBody>
      </p:sp>
    </p:spTree>
    <p:extLst>
      <p:ext uri="{BB962C8B-B14F-4D97-AF65-F5344CB8AC3E}">
        <p14:creationId xmlns:p14="http://schemas.microsoft.com/office/powerpoint/2010/main" val="263637046"/>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A3BC925-5ADC-4101-AAE4-1FED2C97CB12}" type="datetimeFigureOut">
              <a:rPr lang="hu-HU" smtClean="0">
                <a:solidFill>
                  <a:prstClr val="black">
                    <a:tint val="75000"/>
                  </a:prstClr>
                </a:solidFill>
                <a:latin typeface="Calibri"/>
                <a:cs typeface="+mn-cs"/>
              </a:rPr>
              <a:pPr fontAlgn="auto">
                <a:spcBef>
                  <a:spcPts val="0"/>
                </a:spcBef>
                <a:spcAft>
                  <a:spcPts val="0"/>
                </a:spcAft>
              </a:pPr>
              <a:t>2018. 10. 23.</a:t>
            </a:fld>
            <a:endParaRPr lang="hu-HU">
              <a:solidFill>
                <a:prstClr val="black">
                  <a:tint val="75000"/>
                </a:prstClr>
              </a:solidFill>
              <a:latin typeface="Calibri"/>
              <a:cs typeface="+mn-cs"/>
            </a:endParaRPr>
          </a:p>
        </p:txBody>
      </p:sp>
      <p:sp>
        <p:nvSpPr>
          <p:cNvPr id="5" name="Élőláb hely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hu-HU">
              <a:solidFill>
                <a:prstClr val="black">
                  <a:tint val="75000"/>
                </a:prstClr>
              </a:solidFill>
              <a:latin typeface="Calibri"/>
              <a:cs typeface="+mn-cs"/>
            </a:endParaRPr>
          </a:p>
        </p:txBody>
      </p:sp>
      <p:sp>
        <p:nvSpPr>
          <p:cNvPr id="6" name="Dia számának hely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E59C4D3-6701-4C49-A4C0-BA1252300280}" type="slidenum">
              <a:rPr lang="hu-HU" smtClean="0">
                <a:solidFill>
                  <a:prstClr val="black">
                    <a:tint val="75000"/>
                  </a:prstClr>
                </a:solidFill>
                <a:latin typeface="Calibri"/>
                <a:cs typeface="+mn-cs"/>
              </a:rPr>
              <a:pPr fontAlgn="auto">
                <a:spcBef>
                  <a:spcPts val="0"/>
                </a:spcBef>
                <a:spcAft>
                  <a:spcPts val="0"/>
                </a:spcAft>
              </a:pPr>
              <a:t>‹#›</a:t>
            </a:fld>
            <a:endParaRPr lang="hu-HU">
              <a:solidFill>
                <a:prstClr val="black">
                  <a:tint val="75000"/>
                </a:prstClr>
              </a:solidFill>
              <a:latin typeface="Calibri"/>
              <a:cs typeface="+mn-cs"/>
            </a:endParaRPr>
          </a:p>
        </p:txBody>
      </p:sp>
    </p:spTree>
    <p:extLst>
      <p:ext uri="{BB962C8B-B14F-4D97-AF65-F5344CB8AC3E}">
        <p14:creationId xmlns:p14="http://schemas.microsoft.com/office/powerpoint/2010/main" val="26363704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A3BC925-5ADC-4101-AAE4-1FED2C97CB12}" type="datetimeFigureOut">
              <a:rPr lang="hu-HU" smtClean="0">
                <a:solidFill>
                  <a:prstClr val="black">
                    <a:tint val="75000"/>
                  </a:prstClr>
                </a:solidFill>
                <a:latin typeface="Calibri"/>
                <a:cs typeface="+mn-cs"/>
              </a:rPr>
              <a:pPr fontAlgn="auto">
                <a:spcBef>
                  <a:spcPts val="0"/>
                </a:spcBef>
                <a:spcAft>
                  <a:spcPts val="0"/>
                </a:spcAft>
              </a:pPr>
              <a:t>2018. 10. 23.</a:t>
            </a:fld>
            <a:endParaRPr lang="hu-HU">
              <a:solidFill>
                <a:prstClr val="black">
                  <a:tint val="75000"/>
                </a:prstClr>
              </a:solidFill>
              <a:latin typeface="Calibri"/>
              <a:cs typeface="+mn-cs"/>
            </a:endParaRPr>
          </a:p>
        </p:txBody>
      </p:sp>
      <p:sp>
        <p:nvSpPr>
          <p:cNvPr id="5" name="Élőláb hely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hu-HU">
              <a:solidFill>
                <a:prstClr val="black">
                  <a:tint val="75000"/>
                </a:prstClr>
              </a:solidFill>
              <a:latin typeface="Calibri"/>
              <a:cs typeface="+mn-cs"/>
            </a:endParaRPr>
          </a:p>
        </p:txBody>
      </p:sp>
      <p:sp>
        <p:nvSpPr>
          <p:cNvPr id="6" name="Dia számának hely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E59C4D3-6701-4C49-A4C0-BA1252300280}" type="slidenum">
              <a:rPr lang="hu-HU" smtClean="0">
                <a:solidFill>
                  <a:prstClr val="black">
                    <a:tint val="75000"/>
                  </a:prstClr>
                </a:solidFill>
                <a:latin typeface="Calibri"/>
                <a:cs typeface="+mn-cs"/>
              </a:rPr>
              <a:pPr fontAlgn="auto">
                <a:spcBef>
                  <a:spcPts val="0"/>
                </a:spcBef>
                <a:spcAft>
                  <a:spcPts val="0"/>
                </a:spcAft>
              </a:pPr>
              <a:t>‹#›</a:t>
            </a:fld>
            <a:endParaRPr lang="hu-HU">
              <a:solidFill>
                <a:prstClr val="black">
                  <a:tint val="75000"/>
                </a:prstClr>
              </a:solidFill>
              <a:latin typeface="Calibri"/>
              <a:cs typeface="+mn-cs"/>
            </a:endParaRPr>
          </a:p>
        </p:txBody>
      </p:sp>
    </p:spTree>
    <p:extLst>
      <p:ext uri="{BB962C8B-B14F-4D97-AF65-F5344CB8AC3E}">
        <p14:creationId xmlns:p14="http://schemas.microsoft.com/office/powerpoint/2010/main" val="26363704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7.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txBox="1">
            <a:spLocks/>
          </p:cNvSpPr>
          <p:nvPr/>
        </p:nvSpPr>
        <p:spPr>
          <a:xfrm>
            <a:off x="0" y="332656"/>
            <a:ext cx="8686800" cy="8382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sz="4800" b="0" i="0" u="none" strike="noStrike" kern="1200" spc="0" normalizeH="0" baseline="0" noProof="0" dirty="0" smtClean="0">
                <a:ln>
                  <a:noFill/>
                </a:ln>
                <a:solidFill>
                  <a:schemeClr val="bg1"/>
                </a:solidFill>
                <a:effectLst>
                  <a:reflection blurRad="12700" stA="48000" endA="300" endPos="55000" dir="5400000" sy="-90000" algn="bl" rotWithShape="0"/>
                </a:effectLst>
                <a:uLnTx/>
                <a:uFillTx/>
                <a:latin typeface="+mj-lt"/>
                <a:ea typeface="+mj-ea"/>
                <a:cs typeface="+mj-cs"/>
              </a:rPr>
              <a:t>Igehirdetés</a:t>
            </a:r>
            <a:endParaRPr kumimoji="0" lang="hu-HU" sz="4800" b="0" i="0" u="none" strike="noStrike" kern="1200" spc="0" normalizeH="0" baseline="0" noProof="0" dirty="0">
              <a:ln>
                <a:noFill/>
              </a:ln>
              <a:solidFill>
                <a:schemeClr val="bg1"/>
              </a:solidFill>
              <a:effectLst>
                <a:reflection blurRad="12700" stA="48000" endA="300" endPos="55000" dir="5400000" sy="-90000" algn="bl" rotWithShape="0"/>
              </a:effectLst>
              <a:uLnTx/>
              <a:uFillTx/>
              <a:latin typeface="+mj-lt"/>
              <a:ea typeface="+mj-ea"/>
              <a:cs typeface="+mj-cs"/>
            </a:endParaRPr>
          </a:p>
        </p:txBody>
      </p:sp>
      <p:sp>
        <p:nvSpPr>
          <p:cNvPr id="5" name="Téglalap 4"/>
          <p:cNvSpPr/>
          <p:nvPr/>
        </p:nvSpPr>
        <p:spPr>
          <a:xfrm>
            <a:off x="0" y="3284984"/>
            <a:ext cx="9144000" cy="2308324"/>
          </a:xfrm>
          <a:prstGeom prst="rect">
            <a:avLst/>
          </a:prstGeom>
        </p:spPr>
        <p:txBody>
          <a:bodyPr wrap="square">
            <a:spAutoFit/>
          </a:bodyPr>
          <a:lstStyle/>
          <a:p>
            <a:pPr algn="just"/>
            <a:r>
              <a:rPr lang="hu-HU" sz="3600" b="1" dirty="0" smtClean="0">
                <a:solidFill>
                  <a:schemeClr val="bg1"/>
                </a:solidFill>
              </a:rPr>
              <a:t>„és ne </a:t>
            </a:r>
            <a:r>
              <a:rPr lang="hu-HU" sz="3600" b="1" dirty="0" err="1" smtClean="0">
                <a:solidFill>
                  <a:schemeClr val="bg1"/>
                </a:solidFill>
              </a:rPr>
              <a:t>vígy</a:t>
            </a:r>
            <a:r>
              <a:rPr lang="hu-HU" sz="3600" b="1" dirty="0" smtClean="0">
                <a:solidFill>
                  <a:schemeClr val="bg1"/>
                </a:solidFill>
              </a:rPr>
              <a:t> minket kísértésbe, de szabadíts meg a gonosztól; mert tied az ország, a hatalom és a dicsőség mindörökké. Ámen.” </a:t>
            </a:r>
            <a:r>
              <a:rPr lang="hu-HU" sz="3600" dirty="0" err="1" smtClean="0">
                <a:solidFill>
                  <a:schemeClr val="bg1"/>
                </a:solidFill>
              </a:rPr>
              <a:t>Mt</a:t>
            </a:r>
            <a:r>
              <a:rPr lang="hu-HU" sz="3600" dirty="0" smtClean="0">
                <a:solidFill>
                  <a:schemeClr val="bg1"/>
                </a:solidFill>
              </a:rPr>
              <a:t> 6,13</a:t>
            </a:r>
            <a:endParaRPr lang="hu-HU" sz="3200" dirty="0">
              <a:solidFill>
                <a:schemeClr val="bg1"/>
              </a:solidFill>
            </a:endParaRPr>
          </a:p>
        </p:txBody>
      </p:sp>
      <p:pic>
        <p:nvPicPr>
          <p:cNvPr id="4" name="Kép 3" descr="bible and candle.jpg"/>
          <p:cNvPicPr>
            <a:picLocks noChangeAspect="1"/>
          </p:cNvPicPr>
          <p:nvPr/>
        </p:nvPicPr>
        <p:blipFill>
          <a:blip r:embed="rId2" cstate="print"/>
          <a:stretch>
            <a:fillRect/>
          </a:stretch>
        </p:blipFill>
        <p:spPr>
          <a:xfrm>
            <a:off x="5148064" y="404664"/>
            <a:ext cx="3432382" cy="2574286"/>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Cím 5"/>
          <p:cNvSpPr>
            <a:spLocks noGrp="1"/>
          </p:cNvSpPr>
          <p:nvPr>
            <p:ph type="title"/>
          </p:nvPr>
        </p:nvSpPr>
        <p:spPr>
          <a:xfrm>
            <a:off x="539552" y="0"/>
            <a:ext cx="3024336" cy="1325563"/>
          </a:xfrm>
        </p:spPr>
        <p:txBody>
          <a:bodyPr>
            <a:noAutofit/>
          </a:bodyPr>
          <a:lstStyle/>
          <a:p>
            <a:pPr algn="ctr"/>
            <a:r>
              <a:rPr lang="hu-HU" sz="3200" b="1" u="sng" dirty="0" smtClean="0">
                <a:solidFill>
                  <a:schemeClr val="bg1"/>
                </a:solidFill>
              </a:rPr>
              <a:t>A Sátán munkája</a:t>
            </a:r>
            <a:endParaRPr lang="hu-HU" sz="3200" u="sng" dirty="0">
              <a:solidFill>
                <a:schemeClr val="bg1"/>
              </a:solidFill>
            </a:endParaRPr>
          </a:p>
        </p:txBody>
      </p:sp>
      <p:sp>
        <p:nvSpPr>
          <p:cNvPr id="16" name="Cím 5"/>
          <p:cNvSpPr txBox="1">
            <a:spLocks/>
          </p:cNvSpPr>
          <p:nvPr/>
        </p:nvSpPr>
        <p:spPr>
          <a:xfrm>
            <a:off x="4716016" y="15205"/>
            <a:ext cx="295232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hu-HU" sz="3200" b="1" u="sng" dirty="0" smtClean="0">
                <a:solidFill>
                  <a:prstClr val="white"/>
                </a:solidFill>
              </a:rPr>
              <a:t>Isten munkája</a:t>
            </a:r>
            <a:endParaRPr lang="hu-HU" sz="3200" u="sng" dirty="0">
              <a:solidFill>
                <a:prstClr val="white"/>
              </a:solidFill>
            </a:endParaRPr>
          </a:p>
        </p:txBody>
      </p:sp>
      <p:sp>
        <p:nvSpPr>
          <p:cNvPr id="17" name="Cím 5"/>
          <p:cNvSpPr txBox="1">
            <a:spLocks/>
          </p:cNvSpPr>
          <p:nvPr/>
        </p:nvSpPr>
        <p:spPr>
          <a:xfrm>
            <a:off x="251520" y="3255565"/>
            <a:ext cx="468052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fontAlgn="auto">
              <a:spcAft>
                <a:spcPts val="0"/>
              </a:spcAft>
              <a:buFontTx/>
              <a:buChar char="-"/>
            </a:pPr>
            <a:r>
              <a:rPr lang="hu-HU" sz="3200" b="1" dirty="0" smtClean="0">
                <a:solidFill>
                  <a:prstClr val="white"/>
                </a:solidFill>
              </a:rPr>
              <a:t>Boldogtalanság</a:t>
            </a:r>
          </a:p>
          <a:p>
            <a:pPr marL="457200" indent="-457200" fontAlgn="auto">
              <a:spcAft>
                <a:spcPts val="0"/>
              </a:spcAft>
              <a:buFontTx/>
              <a:buChar char="-"/>
            </a:pPr>
            <a:r>
              <a:rPr lang="hu-HU" sz="3200" b="1" dirty="0" smtClean="0">
                <a:solidFill>
                  <a:prstClr val="white"/>
                </a:solidFill>
              </a:rPr>
              <a:t>Békétlenség</a:t>
            </a:r>
          </a:p>
          <a:p>
            <a:pPr marL="457200" indent="-457200" fontAlgn="auto">
              <a:spcAft>
                <a:spcPts val="0"/>
              </a:spcAft>
              <a:buFontTx/>
              <a:buChar char="-"/>
            </a:pPr>
            <a:r>
              <a:rPr lang="hu-HU" sz="3200" b="1" dirty="0" smtClean="0">
                <a:solidFill>
                  <a:prstClr val="white"/>
                </a:solidFill>
              </a:rPr>
              <a:t>Szeretetlenség</a:t>
            </a:r>
          </a:p>
          <a:p>
            <a:pPr marL="457200" indent="-457200" fontAlgn="auto">
              <a:spcAft>
                <a:spcPts val="0"/>
              </a:spcAft>
              <a:buFontTx/>
              <a:buChar char="-"/>
            </a:pPr>
            <a:r>
              <a:rPr lang="hu-HU" sz="3200" b="1" dirty="0" smtClean="0">
                <a:solidFill>
                  <a:prstClr val="white"/>
                </a:solidFill>
              </a:rPr>
              <a:t>Bizalmatlanság</a:t>
            </a:r>
          </a:p>
          <a:p>
            <a:pPr marL="457200" indent="-457200" fontAlgn="auto">
              <a:spcAft>
                <a:spcPts val="0"/>
              </a:spcAft>
              <a:buFontTx/>
              <a:buChar char="-"/>
            </a:pPr>
            <a:r>
              <a:rPr lang="hu-HU" sz="3200" b="1" dirty="0" smtClean="0">
                <a:solidFill>
                  <a:prstClr val="white"/>
                </a:solidFill>
              </a:rPr>
              <a:t>Szenvedés</a:t>
            </a:r>
          </a:p>
          <a:p>
            <a:pPr marL="457200" indent="-457200" fontAlgn="auto">
              <a:spcAft>
                <a:spcPts val="0"/>
              </a:spcAft>
              <a:buFontTx/>
              <a:buChar char="-"/>
            </a:pPr>
            <a:r>
              <a:rPr lang="hu-HU" sz="3200" b="1" dirty="0" smtClean="0">
                <a:solidFill>
                  <a:prstClr val="white"/>
                </a:solidFill>
              </a:rPr>
              <a:t>Harag</a:t>
            </a:r>
          </a:p>
          <a:p>
            <a:pPr marL="457200" indent="-457200" fontAlgn="auto">
              <a:spcAft>
                <a:spcPts val="0"/>
              </a:spcAft>
              <a:buFontTx/>
              <a:buChar char="-"/>
            </a:pPr>
            <a:r>
              <a:rPr lang="hu-HU" sz="3200" b="1" dirty="0" smtClean="0">
                <a:solidFill>
                  <a:prstClr val="white"/>
                </a:solidFill>
              </a:rPr>
              <a:t>Indulat</a:t>
            </a:r>
          </a:p>
          <a:p>
            <a:pPr marL="457200" indent="-457200" fontAlgn="auto">
              <a:spcAft>
                <a:spcPts val="0"/>
              </a:spcAft>
              <a:buFontTx/>
              <a:buChar char="-"/>
            </a:pPr>
            <a:r>
              <a:rPr lang="hu-HU" sz="3200" b="1" dirty="0" smtClean="0">
                <a:solidFill>
                  <a:prstClr val="white"/>
                </a:solidFill>
              </a:rPr>
              <a:t>Bűn </a:t>
            </a:r>
            <a:r>
              <a:rPr lang="hu-HU" sz="3200" b="1" dirty="0">
                <a:solidFill>
                  <a:prstClr val="white"/>
                </a:solidFill>
              </a:rPr>
              <a:t>uralma, az ember </a:t>
            </a:r>
            <a:r>
              <a:rPr lang="hu-HU" sz="3200" b="1" dirty="0" smtClean="0">
                <a:solidFill>
                  <a:prstClr val="white"/>
                </a:solidFill>
              </a:rPr>
              <a:t>  </a:t>
            </a:r>
          </a:p>
          <a:p>
            <a:pPr fontAlgn="auto">
              <a:spcAft>
                <a:spcPts val="0"/>
              </a:spcAft>
            </a:pPr>
            <a:r>
              <a:rPr lang="hu-HU" sz="3200" b="1" dirty="0" smtClean="0">
                <a:solidFill>
                  <a:prstClr val="white"/>
                </a:solidFill>
              </a:rPr>
              <a:t>     tönkretétele</a:t>
            </a:r>
            <a:r>
              <a:rPr lang="hu-HU" sz="3200" b="1" dirty="0">
                <a:solidFill>
                  <a:prstClr val="white"/>
                </a:solidFill>
              </a:rPr>
              <a:t>, halálba </a:t>
            </a:r>
            <a:endParaRPr lang="hu-HU" sz="3200" b="1" dirty="0" smtClean="0">
              <a:solidFill>
                <a:prstClr val="white"/>
              </a:solidFill>
            </a:endParaRPr>
          </a:p>
          <a:p>
            <a:pPr fontAlgn="auto">
              <a:spcAft>
                <a:spcPts val="0"/>
              </a:spcAft>
            </a:pPr>
            <a:r>
              <a:rPr lang="hu-HU" sz="3200" b="1" dirty="0">
                <a:solidFill>
                  <a:prstClr val="white"/>
                </a:solidFill>
              </a:rPr>
              <a:t> </a:t>
            </a:r>
            <a:r>
              <a:rPr lang="hu-HU" sz="3200" b="1" dirty="0" smtClean="0">
                <a:solidFill>
                  <a:prstClr val="white"/>
                </a:solidFill>
              </a:rPr>
              <a:t>    taszítása</a:t>
            </a:r>
            <a:r>
              <a:rPr lang="hu-HU" sz="3200" b="1" dirty="0">
                <a:solidFill>
                  <a:prstClr val="white"/>
                </a:solidFill>
              </a:rPr>
              <a:t>, kárhozat</a:t>
            </a:r>
            <a:endParaRPr lang="hu-HU" sz="3200" dirty="0">
              <a:solidFill>
                <a:prstClr val="white"/>
              </a:solidFill>
            </a:endParaRPr>
          </a:p>
          <a:p>
            <a:pPr marL="457200" indent="-457200" fontAlgn="auto">
              <a:spcAft>
                <a:spcPts val="0"/>
              </a:spcAft>
              <a:buFontTx/>
              <a:buChar char="-"/>
            </a:pPr>
            <a:endParaRPr lang="hu-HU" sz="3200" dirty="0">
              <a:solidFill>
                <a:prstClr val="white"/>
              </a:solidFill>
            </a:endParaRPr>
          </a:p>
        </p:txBody>
      </p:sp>
      <p:sp>
        <p:nvSpPr>
          <p:cNvPr id="18" name="Cím 5"/>
          <p:cNvSpPr txBox="1">
            <a:spLocks/>
          </p:cNvSpPr>
          <p:nvPr/>
        </p:nvSpPr>
        <p:spPr>
          <a:xfrm>
            <a:off x="4499992" y="2708920"/>
            <a:ext cx="473879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fontAlgn="auto">
              <a:spcAft>
                <a:spcPts val="0"/>
              </a:spcAft>
              <a:buFontTx/>
              <a:buChar char="-"/>
            </a:pPr>
            <a:r>
              <a:rPr lang="hu-HU" sz="3200" b="1" dirty="0" smtClean="0">
                <a:solidFill>
                  <a:prstClr val="white"/>
                </a:solidFill>
              </a:rPr>
              <a:t>Boldogság</a:t>
            </a:r>
          </a:p>
          <a:p>
            <a:pPr marL="457200" indent="-457200" fontAlgn="auto">
              <a:spcAft>
                <a:spcPts val="0"/>
              </a:spcAft>
              <a:buFontTx/>
              <a:buChar char="-"/>
            </a:pPr>
            <a:r>
              <a:rPr lang="hu-HU" sz="3200" b="1" dirty="0" smtClean="0">
                <a:solidFill>
                  <a:prstClr val="white"/>
                </a:solidFill>
              </a:rPr>
              <a:t>Békesség</a:t>
            </a:r>
          </a:p>
          <a:p>
            <a:pPr marL="457200" indent="-457200" fontAlgn="auto">
              <a:spcAft>
                <a:spcPts val="0"/>
              </a:spcAft>
              <a:buFontTx/>
              <a:buChar char="-"/>
            </a:pPr>
            <a:r>
              <a:rPr lang="hu-HU" sz="3200" b="1" dirty="0" smtClean="0">
                <a:solidFill>
                  <a:prstClr val="white"/>
                </a:solidFill>
              </a:rPr>
              <a:t>Szeretet</a:t>
            </a:r>
          </a:p>
          <a:p>
            <a:pPr marL="457200" indent="-457200" fontAlgn="auto">
              <a:spcAft>
                <a:spcPts val="0"/>
              </a:spcAft>
              <a:buFontTx/>
              <a:buChar char="-"/>
            </a:pPr>
            <a:r>
              <a:rPr lang="hu-HU" sz="3200" b="1" dirty="0" smtClean="0">
                <a:solidFill>
                  <a:prstClr val="white"/>
                </a:solidFill>
              </a:rPr>
              <a:t>Bizalom</a:t>
            </a:r>
          </a:p>
          <a:p>
            <a:pPr marL="457200" indent="-457200" fontAlgn="auto">
              <a:spcAft>
                <a:spcPts val="0"/>
              </a:spcAft>
              <a:buFontTx/>
              <a:buChar char="-"/>
            </a:pPr>
            <a:r>
              <a:rPr lang="hu-HU" sz="3200" b="1" dirty="0" smtClean="0">
                <a:solidFill>
                  <a:prstClr val="white"/>
                </a:solidFill>
              </a:rPr>
              <a:t>Szelídség</a:t>
            </a:r>
          </a:p>
          <a:p>
            <a:pPr fontAlgn="auto">
              <a:spcAft>
                <a:spcPts val="0"/>
              </a:spcAft>
            </a:pPr>
            <a:r>
              <a:rPr lang="hu-HU" sz="3200" b="1" dirty="0" smtClean="0">
                <a:solidFill>
                  <a:prstClr val="white"/>
                </a:solidFill>
              </a:rPr>
              <a:t>-   Bűn </a:t>
            </a:r>
            <a:r>
              <a:rPr lang="hu-HU" sz="3200" b="1" dirty="0">
                <a:solidFill>
                  <a:prstClr val="white"/>
                </a:solidFill>
              </a:rPr>
              <a:t>büntetésének </a:t>
            </a:r>
            <a:endParaRPr lang="hu-HU" sz="3200" dirty="0">
              <a:solidFill>
                <a:prstClr val="white"/>
              </a:solidFill>
            </a:endParaRPr>
          </a:p>
          <a:p>
            <a:pPr fontAlgn="auto">
              <a:spcAft>
                <a:spcPts val="0"/>
              </a:spcAft>
            </a:pPr>
            <a:r>
              <a:rPr lang="hu-HU" sz="3200" b="1" dirty="0">
                <a:solidFill>
                  <a:prstClr val="white"/>
                </a:solidFill>
              </a:rPr>
              <a:t>     magára vétele, Jézus  </a:t>
            </a:r>
            <a:endParaRPr lang="hu-HU" sz="3200" dirty="0">
              <a:solidFill>
                <a:prstClr val="white"/>
              </a:solidFill>
            </a:endParaRPr>
          </a:p>
          <a:p>
            <a:pPr fontAlgn="auto">
              <a:spcAft>
                <a:spcPts val="0"/>
              </a:spcAft>
            </a:pPr>
            <a:r>
              <a:rPr lang="hu-HU" sz="3200" b="1" dirty="0">
                <a:solidFill>
                  <a:prstClr val="white"/>
                </a:solidFill>
              </a:rPr>
              <a:t>     halála, feltámadása </a:t>
            </a:r>
            <a:r>
              <a:rPr lang="hu-HU" sz="3200" b="1" dirty="0" smtClean="0">
                <a:solidFill>
                  <a:prstClr val="white"/>
                </a:solidFill>
              </a:rPr>
              <a:t>által </a:t>
            </a:r>
          </a:p>
          <a:p>
            <a:pPr fontAlgn="auto">
              <a:spcAft>
                <a:spcPts val="0"/>
              </a:spcAft>
            </a:pPr>
            <a:r>
              <a:rPr lang="hu-HU" sz="3200" b="1" dirty="0">
                <a:solidFill>
                  <a:prstClr val="white"/>
                </a:solidFill>
              </a:rPr>
              <a:t> </a:t>
            </a:r>
            <a:r>
              <a:rPr lang="hu-HU" sz="3200" b="1" dirty="0" smtClean="0">
                <a:solidFill>
                  <a:prstClr val="white"/>
                </a:solidFill>
              </a:rPr>
              <a:t>    örök </a:t>
            </a:r>
            <a:r>
              <a:rPr lang="hu-HU" sz="3200" b="1" dirty="0">
                <a:solidFill>
                  <a:prstClr val="white"/>
                </a:solidFill>
              </a:rPr>
              <a:t>élet</a:t>
            </a:r>
            <a:endParaRPr lang="hu-HU" sz="3200" dirty="0">
              <a:solidFill>
                <a:prstClr val="white"/>
              </a:solidFill>
            </a:endParaRPr>
          </a:p>
        </p:txBody>
      </p:sp>
    </p:spTree>
    <p:extLst>
      <p:ext uri="{BB962C8B-B14F-4D97-AF65-F5344CB8AC3E}">
        <p14:creationId xmlns:p14="http://schemas.microsoft.com/office/powerpoint/2010/main" val="382404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0" y="365128"/>
            <a:ext cx="9144000" cy="1325563"/>
          </a:xfrm>
        </p:spPr>
        <p:txBody>
          <a:bodyPr>
            <a:normAutofit fontScale="90000"/>
          </a:bodyPr>
          <a:lstStyle/>
          <a:p>
            <a:pPr algn="ctr"/>
            <a:r>
              <a:rPr lang="hu-HU" b="1" dirty="0">
                <a:solidFill>
                  <a:schemeClr val="bg1"/>
                </a:solidFill>
              </a:rPr>
              <a:t>„</a:t>
            </a:r>
            <a:r>
              <a:rPr lang="hu-HU" b="1" baseline="30000" dirty="0">
                <a:solidFill>
                  <a:schemeClr val="bg1"/>
                </a:solidFill>
              </a:rPr>
              <a:t>3</a:t>
            </a:r>
            <a:r>
              <a:rPr lang="hu-HU" b="1" dirty="0">
                <a:solidFill>
                  <a:schemeClr val="bg1"/>
                </a:solidFill>
              </a:rPr>
              <a:t>Ekkor odament hozzá a kísértő, és ezt mondta: Ha Isten Fia vagy, mondd, hogy ezek a kövek változzanak kenyérré!”</a:t>
            </a:r>
            <a:r>
              <a:rPr lang="hu-HU" dirty="0">
                <a:solidFill>
                  <a:schemeClr val="bg1"/>
                </a:solidFill>
              </a:rPr>
              <a:t> </a:t>
            </a:r>
            <a:r>
              <a:rPr lang="hu-HU" dirty="0" err="1">
                <a:solidFill>
                  <a:schemeClr val="bg1"/>
                </a:solidFill>
              </a:rPr>
              <a:t>Mt</a:t>
            </a:r>
            <a:r>
              <a:rPr lang="hu-HU" dirty="0">
                <a:solidFill>
                  <a:schemeClr val="bg1"/>
                </a:solidFill>
              </a:rPr>
              <a:t> 4,3</a:t>
            </a:r>
          </a:p>
        </p:txBody>
      </p:sp>
      <p:pic>
        <p:nvPicPr>
          <p:cNvPr id="1026" name="Picture 2" descr="KÃ©ptalÃ¡lat a kÃ¶vetkezÅre: âJesus temptation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130137"/>
            <a:ext cx="7056784" cy="456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04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35496" y="2348880"/>
            <a:ext cx="9144000" cy="2592288"/>
          </a:xfrm>
        </p:spPr>
        <p:txBody>
          <a:bodyPr>
            <a:noAutofit/>
          </a:bodyPr>
          <a:lstStyle/>
          <a:p>
            <a:pPr algn="ctr" fontAlgn="base"/>
            <a:r>
              <a:rPr lang="hu-HU" sz="3600" b="1" dirty="0" smtClean="0">
                <a:solidFill>
                  <a:schemeClr val="bg1"/>
                </a:solidFill>
              </a:rPr>
              <a:t>„Mivel maga is kísértést szenvedett, segíteni tud azokon, akik kísértésbe esnek.” </a:t>
            </a:r>
            <a:r>
              <a:rPr lang="hu-HU" sz="3600" dirty="0" err="1" smtClean="0">
                <a:solidFill>
                  <a:schemeClr val="bg1"/>
                </a:solidFill>
              </a:rPr>
              <a:t>Zsid</a:t>
            </a:r>
            <a:r>
              <a:rPr lang="hu-HU" sz="3600" dirty="0" smtClean="0">
                <a:solidFill>
                  <a:schemeClr val="bg1"/>
                </a:solidFill>
              </a:rPr>
              <a:t> 2,18 </a:t>
            </a:r>
            <a:br>
              <a:rPr lang="hu-HU" sz="3600" dirty="0" smtClean="0">
                <a:solidFill>
                  <a:schemeClr val="bg1"/>
                </a:solidFill>
              </a:rPr>
            </a:br>
            <a:r>
              <a:rPr lang="hu-HU" sz="3600" dirty="0" smtClean="0">
                <a:solidFill>
                  <a:schemeClr val="bg1"/>
                </a:solidFill>
              </a:rPr>
              <a:t/>
            </a:r>
            <a:br>
              <a:rPr lang="hu-HU" sz="3600" dirty="0" smtClean="0">
                <a:solidFill>
                  <a:schemeClr val="bg1"/>
                </a:solidFill>
              </a:rPr>
            </a:br>
            <a:r>
              <a:rPr lang="hu-HU" sz="3600" dirty="0" smtClean="0">
                <a:solidFill>
                  <a:schemeClr val="bg1"/>
                </a:solidFill>
              </a:rPr>
              <a:t/>
            </a:r>
            <a:br>
              <a:rPr lang="hu-HU" sz="3600" dirty="0" smtClean="0">
                <a:solidFill>
                  <a:schemeClr val="bg1"/>
                </a:solidFill>
              </a:rPr>
            </a:br>
            <a:r>
              <a:rPr lang="hu-HU" sz="3600" b="1" dirty="0" smtClean="0">
                <a:solidFill>
                  <a:schemeClr val="bg1"/>
                </a:solidFill>
              </a:rPr>
              <a:t>„Mert nem olyan főpapunk van, aki ne tudna megindulni erőtlenségeinken, hanem olyan, aki hozzánk hasonlóan kísértést szenvedett mindenben, de nem vétkezett. Járuljunk tehát bizalommal a kegyelem trónusához, hogy irgalmat nyerjünk, és kegyelmet találjunk, amikor segítségre van szükségünk.”</a:t>
            </a:r>
            <a:r>
              <a:rPr lang="hu-HU" sz="3600" dirty="0" smtClean="0">
                <a:solidFill>
                  <a:schemeClr val="bg1"/>
                </a:solidFill>
              </a:rPr>
              <a:t> </a:t>
            </a:r>
            <a:r>
              <a:rPr lang="hu-HU" sz="3600" dirty="0" err="1" smtClean="0">
                <a:solidFill>
                  <a:schemeClr val="bg1"/>
                </a:solidFill>
              </a:rPr>
              <a:t>Zsid</a:t>
            </a:r>
            <a:r>
              <a:rPr lang="hu-HU" sz="3600" dirty="0" smtClean="0">
                <a:solidFill>
                  <a:schemeClr val="bg1"/>
                </a:solidFill>
              </a:rPr>
              <a:t> 4,15-16</a:t>
            </a:r>
            <a:endParaRPr lang="hu-HU" sz="36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0" y="764704"/>
            <a:ext cx="9144000" cy="1325563"/>
          </a:xfrm>
        </p:spPr>
        <p:txBody>
          <a:bodyPr>
            <a:normAutofit fontScale="90000"/>
          </a:bodyPr>
          <a:lstStyle/>
          <a:p>
            <a:pPr algn="ctr"/>
            <a:r>
              <a:rPr lang="hu-HU" b="1" dirty="0">
                <a:solidFill>
                  <a:schemeClr val="bg1"/>
                </a:solidFill>
              </a:rPr>
              <a:t>„</a:t>
            </a:r>
            <a:r>
              <a:rPr lang="hu-HU" b="1" baseline="30000" dirty="0">
                <a:solidFill>
                  <a:schemeClr val="bg1"/>
                </a:solidFill>
              </a:rPr>
              <a:t>14</a:t>
            </a:r>
            <a:r>
              <a:rPr lang="hu-HU" b="1" dirty="0">
                <a:solidFill>
                  <a:schemeClr val="bg1"/>
                </a:solidFill>
              </a:rPr>
              <a:t>Mert mindenki saját kívánságától vonzva és csalogatva esik kísértésbe. </a:t>
            </a:r>
            <a:r>
              <a:rPr lang="hu-HU" b="1" baseline="30000" dirty="0">
                <a:solidFill>
                  <a:schemeClr val="bg1"/>
                </a:solidFill>
              </a:rPr>
              <a:t>15</a:t>
            </a:r>
            <a:r>
              <a:rPr lang="hu-HU" b="1" dirty="0">
                <a:solidFill>
                  <a:schemeClr val="bg1"/>
                </a:solidFill>
              </a:rPr>
              <a:t>Azután a kívánság megfoganva bűnt szül, a bűn pedig kiteljesedve halált nemz.”</a:t>
            </a:r>
            <a:r>
              <a:rPr lang="hu-HU" dirty="0">
                <a:solidFill>
                  <a:schemeClr val="bg1"/>
                </a:solidFill>
              </a:rPr>
              <a:t> </a:t>
            </a:r>
            <a:r>
              <a:rPr lang="hu-HU" dirty="0" smtClean="0">
                <a:solidFill>
                  <a:schemeClr val="bg1"/>
                </a:solidFill>
              </a:rPr>
              <a:t>Jakab </a:t>
            </a:r>
            <a:r>
              <a:rPr lang="hu-HU" dirty="0">
                <a:solidFill>
                  <a:schemeClr val="bg1"/>
                </a:solidFill>
              </a:rPr>
              <a:t>1,14-15</a:t>
            </a:r>
          </a:p>
        </p:txBody>
      </p:sp>
      <p:pic>
        <p:nvPicPr>
          <p:cNvPr id="3" name="Picture 2" descr="KÃ©ptalÃ¡lat a kÃ¶vetkezÅre: âtemptation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2564904"/>
            <a:ext cx="6048672" cy="41196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04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8" name="Picture 4" descr="KÃ©ptalÃ¡lat a kÃ¶vetkezÅre: âtrap in the forest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406" y="1626591"/>
            <a:ext cx="4081562" cy="3624428"/>
          </a:xfrm>
          <a:prstGeom prst="rect">
            <a:avLst/>
          </a:prstGeom>
          <a:noFill/>
          <a:extLst>
            <a:ext uri="{909E8E84-426E-40DD-AFC4-6F175D3DCCD1}">
              <a14:hiddenFill xmlns:a14="http://schemas.microsoft.com/office/drawing/2010/main">
                <a:solidFill>
                  <a:srgbClr val="FFFFFF"/>
                </a:solidFill>
              </a14:hiddenFill>
            </a:ext>
          </a:extLst>
        </p:spPr>
      </p:pic>
      <p:sp>
        <p:nvSpPr>
          <p:cNvPr id="4" name="Cím 3"/>
          <p:cNvSpPr>
            <a:spLocks noGrp="1"/>
          </p:cNvSpPr>
          <p:nvPr>
            <p:ph type="title"/>
          </p:nvPr>
        </p:nvSpPr>
        <p:spPr/>
        <p:txBody>
          <a:bodyPr/>
          <a:lstStyle/>
          <a:p>
            <a:pPr algn="ctr"/>
            <a:r>
              <a:rPr lang="hu-HU" b="1" dirty="0" smtClean="0">
                <a:solidFill>
                  <a:schemeClr val="bg1"/>
                </a:solidFill>
                <a:effectLst>
                  <a:outerShdw blurRad="38100" dist="38100" dir="2700000" algn="tl">
                    <a:srgbClr val="000000">
                      <a:alpha val="43137"/>
                    </a:srgbClr>
                  </a:outerShdw>
                </a:effectLst>
              </a:rPr>
              <a:t>A kísértés CSAPDA!</a:t>
            </a:r>
            <a:endParaRPr lang="hu-HU" b="1" dirty="0">
              <a:solidFill>
                <a:schemeClr val="bg1"/>
              </a:solidFill>
              <a:effectLst>
                <a:outerShdw blurRad="38100" dist="38100" dir="2700000" algn="tl">
                  <a:srgbClr val="000000">
                    <a:alpha val="43137"/>
                  </a:srgbClr>
                </a:outerShdw>
              </a:effectLst>
            </a:endParaRPr>
          </a:p>
        </p:txBody>
      </p:sp>
      <p:pic>
        <p:nvPicPr>
          <p:cNvPr id="1030" name="Picture 6" descr="KapcsolÃ³dÃ³ kÃ©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5" y="1659915"/>
            <a:ext cx="4044034" cy="3591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04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0" y="1556792"/>
            <a:ext cx="9144000" cy="2592288"/>
          </a:xfrm>
        </p:spPr>
        <p:txBody>
          <a:bodyPr>
            <a:noAutofit/>
          </a:bodyPr>
          <a:lstStyle/>
          <a:p>
            <a:pPr algn="ctr" fontAlgn="base"/>
            <a:r>
              <a:rPr lang="hu-HU" sz="6000" b="1" dirty="0" smtClean="0">
                <a:solidFill>
                  <a:schemeClr val="bg1"/>
                </a:solidFill>
              </a:rPr>
              <a:t>„Engedelmeskedjetek azért Istennek, de álljatok ellen az ördögnek, és elfut tőletek.”</a:t>
            </a:r>
            <a:br>
              <a:rPr lang="hu-HU" sz="6000" b="1" dirty="0" smtClean="0">
                <a:solidFill>
                  <a:schemeClr val="bg1"/>
                </a:solidFill>
              </a:rPr>
            </a:br>
            <a:r>
              <a:rPr lang="hu-HU" sz="6000" dirty="0" smtClean="0">
                <a:solidFill>
                  <a:schemeClr val="bg1"/>
                </a:solidFill>
              </a:rPr>
              <a:t> </a:t>
            </a:r>
            <a:r>
              <a:rPr lang="hu-HU" sz="6000" dirty="0" err="1" smtClean="0">
                <a:solidFill>
                  <a:schemeClr val="bg1"/>
                </a:solidFill>
              </a:rPr>
              <a:t>Jk</a:t>
            </a:r>
            <a:r>
              <a:rPr lang="hu-HU" sz="6000" dirty="0" smtClean="0">
                <a:solidFill>
                  <a:schemeClr val="bg1"/>
                </a:solidFill>
              </a:rPr>
              <a:t> 4,7    </a:t>
            </a:r>
            <a:endParaRPr lang="hu-HU" sz="60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0" y="2132856"/>
            <a:ext cx="9144000" cy="2592288"/>
          </a:xfrm>
        </p:spPr>
        <p:txBody>
          <a:bodyPr>
            <a:noAutofit/>
          </a:bodyPr>
          <a:lstStyle/>
          <a:p>
            <a:pPr algn="ctr" fontAlgn="base"/>
            <a:r>
              <a:rPr lang="hu-HU" sz="5400" b="1" dirty="0" smtClean="0">
                <a:solidFill>
                  <a:schemeClr val="bg1"/>
                </a:solidFill>
              </a:rPr>
              <a:t>„Emberi erőt meghaladó kísértés még nem ért titeket. Isten pedig hűséges, és nem hagy titeket erőtökön felül kísérteni; </a:t>
            </a:r>
            <a:r>
              <a:rPr lang="hu-HU" sz="5400" dirty="0" smtClean="0">
                <a:solidFill>
                  <a:schemeClr val="bg1"/>
                </a:solidFill>
              </a:rPr>
              <a:t/>
            </a:r>
            <a:br>
              <a:rPr lang="hu-HU" sz="5400" dirty="0" smtClean="0">
                <a:solidFill>
                  <a:schemeClr val="bg1"/>
                </a:solidFill>
              </a:rPr>
            </a:br>
            <a:r>
              <a:rPr lang="hu-HU" sz="5400" b="1" dirty="0" smtClean="0">
                <a:solidFill>
                  <a:schemeClr val="bg1"/>
                </a:solidFill>
              </a:rPr>
              <a:t>sőt a kísértéssel együtt el fogja készíteni a szabadulás útját is, hogy el bírjátok azt viselni.” </a:t>
            </a:r>
            <a:br>
              <a:rPr lang="hu-HU" sz="5400" b="1" dirty="0" smtClean="0">
                <a:solidFill>
                  <a:schemeClr val="bg1"/>
                </a:solidFill>
              </a:rPr>
            </a:br>
            <a:r>
              <a:rPr lang="hu-HU" sz="5400" dirty="0" smtClean="0">
                <a:solidFill>
                  <a:schemeClr val="bg1"/>
                </a:solidFill>
              </a:rPr>
              <a:t>I kor 10,13</a:t>
            </a:r>
            <a:endParaRPr lang="hu-HU" sz="540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ím 3"/>
          <p:cNvSpPr>
            <a:spLocks noGrp="1"/>
          </p:cNvSpPr>
          <p:nvPr>
            <p:ph type="title"/>
          </p:nvPr>
        </p:nvSpPr>
        <p:spPr/>
        <p:txBody>
          <a:bodyPr>
            <a:noAutofit/>
          </a:bodyPr>
          <a:lstStyle/>
          <a:p>
            <a:pPr algn="ctr"/>
            <a:r>
              <a:rPr lang="hu-HU" sz="4800" dirty="0" smtClean="0">
                <a:solidFill>
                  <a:schemeClr val="bg1"/>
                </a:solidFill>
              </a:rPr>
              <a:t>„</a:t>
            </a:r>
            <a:r>
              <a:rPr lang="hu-HU" sz="4800" b="1" dirty="0">
                <a:solidFill>
                  <a:schemeClr val="bg1"/>
                </a:solidFill>
              </a:rPr>
              <a:t>m</a:t>
            </a:r>
            <a:r>
              <a:rPr lang="hu-HU" sz="4800" b="1" dirty="0" smtClean="0">
                <a:solidFill>
                  <a:schemeClr val="bg1"/>
                </a:solidFill>
              </a:rPr>
              <a:t>ert </a:t>
            </a:r>
            <a:r>
              <a:rPr lang="hu-HU" sz="4800" b="1" dirty="0">
                <a:solidFill>
                  <a:schemeClr val="bg1"/>
                </a:solidFill>
              </a:rPr>
              <a:t>tied az ország, a hatalom </a:t>
            </a:r>
            <a:r>
              <a:rPr lang="hu-HU" sz="4800" b="1" dirty="0" smtClean="0">
                <a:solidFill>
                  <a:schemeClr val="bg1"/>
                </a:solidFill>
              </a:rPr>
              <a:t/>
            </a:r>
            <a:br>
              <a:rPr lang="hu-HU" sz="4800" b="1" dirty="0" smtClean="0">
                <a:solidFill>
                  <a:schemeClr val="bg1"/>
                </a:solidFill>
              </a:rPr>
            </a:br>
            <a:r>
              <a:rPr lang="hu-HU" sz="4800" b="1" dirty="0" smtClean="0">
                <a:solidFill>
                  <a:schemeClr val="bg1"/>
                </a:solidFill>
              </a:rPr>
              <a:t>és </a:t>
            </a:r>
            <a:r>
              <a:rPr lang="hu-HU" sz="4800" b="1" dirty="0">
                <a:solidFill>
                  <a:schemeClr val="bg1"/>
                </a:solidFill>
              </a:rPr>
              <a:t>a dicsőség mindörökké</a:t>
            </a:r>
            <a:r>
              <a:rPr lang="hu-HU" sz="4800" dirty="0">
                <a:solidFill>
                  <a:schemeClr val="bg1"/>
                </a:solidFill>
              </a:rPr>
              <a:t>”. </a:t>
            </a:r>
            <a:endParaRPr lang="hu-HU" sz="4800" b="1" dirty="0">
              <a:solidFill>
                <a:schemeClr val="bg1"/>
              </a:solidFill>
              <a:effectLst>
                <a:outerShdw blurRad="38100" dist="38100" dir="2700000" algn="tl">
                  <a:srgbClr val="000000">
                    <a:alpha val="43137"/>
                  </a:srgbClr>
                </a:outerShdw>
              </a:effectLst>
            </a:endParaRPr>
          </a:p>
        </p:txBody>
      </p:sp>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105" y="1927514"/>
            <a:ext cx="6865793" cy="4577196"/>
          </a:xfrm>
          <a:prstGeom prst="rect">
            <a:avLst/>
          </a:prstGeom>
          <a:ln>
            <a:noFill/>
          </a:ln>
          <a:effectLst>
            <a:softEdge rad="112500"/>
          </a:effectLst>
        </p:spPr>
      </p:pic>
    </p:spTree>
    <p:extLst>
      <p:ext uri="{BB962C8B-B14F-4D97-AF65-F5344CB8AC3E}">
        <p14:creationId xmlns:p14="http://schemas.microsoft.com/office/powerpoint/2010/main" val="382404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8" name="Picture 4" descr="KÃ©ptalÃ¡lat a kÃ¶vetkezÅre: âfight of the faith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664979"/>
            <a:ext cx="8712968" cy="60579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Cím 1"/>
          <p:cNvSpPr>
            <a:spLocks noGrp="1"/>
          </p:cNvSpPr>
          <p:nvPr>
            <p:ph type="ctrTitle"/>
          </p:nvPr>
        </p:nvSpPr>
        <p:spPr>
          <a:xfrm>
            <a:off x="2124170" y="627493"/>
            <a:ext cx="5688190" cy="641267"/>
          </a:xfrm>
        </p:spPr>
        <p:txBody>
          <a:bodyPr>
            <a:noAutofit/>
          </a:bodyPr>
          <a:lstStyle/>
          <a:p>
            <a:pPr algn="l"/>
            <a:r>
              <a:rPr lang="hu-HU"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Hit harcában</a:t>
            </a:r>
            <a:endParaRPr lang="hu-HU"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404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KÃ©ptalÃ¡lat a kÃ¶vetkezÅre: âsnake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3806" y="1211284"/>
            <a:ext cx="6138166" cy="46803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Cím 1"/>
          <p:cNvSpPr>
            <a:spLocks noGrp="1"/>
          </p:cNvSpPr>
          <p:nvPr>
            <p:ph type="ctrTitle"/>
          </p:nvPr>
        </p:nvSpPr>
        <p:spPr>
          <a:xfrm>
            <a:off x="0" y="908720"/>
            <a:ext cx="9144000" cy="4387931"/>
          </a:xfrm>
        </p:spPr>
        <p:txBody>
          <a:bodyPr>
            <a:normAutofit fontScale="90000"/>
          </a:bodyPr>
          <a:lstStyle/>
          <a:p>
            <a:pPr algn="l"/>
            <a:r>
              <a:rPr lang="hu-HU" sz="3600" b="1" dirty="0" smtClean="0">
                <a:solidFill>
                  <a:schemeClr val="bg1"/>
                </a:solidFill>
              </a:rPr>
              <a:t>Sátán = Vádló</a:t>
            </a:r>
            <a:r>
              <a:rPr lang="hu-HU" sz="3600" b="1" dirty="0">
                <a:solidFill>
                  <a:schemeClr val="bg1"/>
                </a:solidFill>
              </a:rPr>
              <a:t> </a:t>
            </a:r>
            <a:r>
              <a:rPr lang="hu-HU" sz="3600" b="1" dirty="0" smtClean="0">
                <a:solidFill>
                  <a:schemeClr val="bg1"/>
                </a:solidFill>
              </a:rPr>
              <a:t/>
            </a:r>
            <a:br>
              <a:rPr lang="hu-HU" sz="3600" b="1" dirty="0" smtClean="0">
                <a:solidFill>
                  <a:schemeClr val="bg1"/>
                </a:solidFill>
              </a:rPr>
            </a:br>
            <a:r>
              <a:rPr lang="hu-HU" sz="3600" b="1" dirty="0" err="1" smtClean="0">
                <a:solidFill>
                  <a:schemeClr val="bg1"/>
                </a:solidFill>
              </a:rPr>
              <a:t>Diabolosz</a:t>
            </a:r>
            <a:r>
              <a:rPr lang="hu-HU" sz="3600" b="1" dirty="0" smtClean="0">
                <a:solidFill>
                  <a:schemeClr val="bg1"/>
                </a:solidFill>
              </a:rPr>
              <a:t> = Ördög, Szétdobáló, Gáncsoskodó</a:t>
            </a:r>
            <a:br>
              <a:rPr lang="hu-HU" sz="3600" b="1" dirty="0" smtClean="0">
                <a:solidFill>
                  <a:schemeClr val="bg1"/>
                </a:solidFill>
              </a:rPr>
            </a:br>
            <a:r>
              <a:rPr lang="hu-HU" sz="3600" b="1" dirty="0" smtClean="0">
                <a:solidFill>
                  <a:schemeClr val="bg1"/>
                </a:solidFill>
              </a:rPr>
              <a:t>Lucifer = Fényhozó</a:t>
            </a:r>
            <a:br>
              <a:rPr lang="hu-HU" sz="3600" b="1" dirty="0" smtClean="0">
                <a:solidFill>
                  <a:schemeClr val="bg1"/>
                </a:solidFill>
              </a:rPr>
            </a:br>
            <a:r>
              <a:rPr lang="hu-HU" sz="3600" b="1" dirty="0" smtClean="0">
                <a:solidFill>
                  <a:schemeClr val="bg1"/>
                </a:solidFill>
              </a:rPr>
              <a:t>Démon = Gonosz szellem</a:t>
            </a:r>
            <a:br>
              <a:rPr lang="hu-HU" sz="3600" b="1" dirty="0" smtClean="0">
                <a:solidFill>
                  <a:schemeClr val="bg1"/>
                </a:solidFill>
              </a:rPr>
            </a:br>
            <a:r>
              <a:rPr lang="hu-HU" sz="3600" b="1" dirty="0" smtClean="0">
                <a:solidFill>
                  <a:schemeClr val="bg1"/>
                </a:solidFill>
              </a:rPr>
              <a:t/>
            </a:r>
            <a:br>
              <a:rPr lang="hu-HU" sz="3600" b="1" dirty="0" smtClean="0">
                <a:solidFill>
                  <a:schemeClr val="bg1"/>
                </a:solidFill>
              </a:rPr>
            </a:br>
            <a:r>
              <a:rPr lang="hu-HU" sz="3600" b="1" dirty="0" smtClean="0">
                <a:solidFill>
                  <a:schemeClr val="bg1"/>
                </a:solidFill>
              </a:rPr>
              <a:t>bukott Angyal</a:t>
            </a:r>
            <a:br>
              <a:rPr lang="hu-HU" sz="3600" b="1" dirty="0" smtClean="0">
                <a:solidFill>
                  <a:schemeClr val="bg1"/>
                </a:solidFill>
              </a:rPr>
            </a:br>
            <a:r>
              <a:rPr lang="hu-HU" sz="3600" b="1" dirty="0" smtClean="0">
                <a:solidFill>
                  <a:schemeClr val="bg1"/>
                </a:solidFill>
              </a:rPr>
              <a:t>Kísértő</a:t>
            </a:r>
            <a:br>
              <a:rPr lang="hu-HU" sz="3600" b="1" dirty="0" smtClean="0">
                <a:solidFill>
                  <a:schemeClr val="bg1"/>
                </a:solidFill>
              </a:rPr>
            </a:br>
            <a:r>
              <a:rPr lang="hu-HU" sz="3600" b="1" dirty="0" smtClean="0">
                <a:solidFill>
                  <a:schemeClr val="bg1"/>
                </a:solidFill>
              </a:rPr>
              <a:t>Világosság angyala</a:t>
            </a:r>
            <a:br>
              <a:rPr lang="hu-HU" sz="3600" b="1" dirty="0" smtClean="0">
                <a:solidFill>
                  <a:schemeClr val="bg1"/>
                </a:solidFill>
              </a:rPr>
            </a:br>
            <a:r>
              <a:rPr lang="hu-HU" sz="3600" b="1" dirty="0" smtClean="0">
                <a:solidFill>
                  <a:schemeClr val="bg1"/>
                </a:solidFill>
              </a:rPr>
              <a:t>Világ fejedelme</a:t>
            </a:r>
            <a:br>
              <a:rPr lang="hu-HU" sz="3600" b="1" dirty="0" smtClean="0">
                <a:solidFill>
                  <a:schemeClr val="bg1"/>
                </a:solidFill>
              </a:rPr>
            </a:br>
            <a:r>
              <a:rPr lang="hu-HU" sz="3600" b="1" dirty="0" smtClean="0">
                <a:solidFill>
                  <a:schemeClr val="bg1"/>
                </a:solidFill>
              </a:rPr>
              <a:t/>
            </a:r>
            <a:br>
              <a:rPr lang="hu-HU" sz="3600" b="1" dirty="0" smtClean="0">
                <a:solidFill>
                  <a:schemeClr val="bg1"/>
                </a:solidFill>
              </a:rPr>
            </a:br>
            <a:endParaRPr lang="hu-HU" sz="3600" b="1" dirty="0">
              <a:solidFill>
                <a:schemeClr val="bg1"/>
              </a:solidFill>
            </a:endParaRPr>
          </a:p>
        </p:txBody>
      </p:sp>
    </p:spTree>
    <p:extLst>
      <p:ext uri="{BB962C8B-B14F-4D97-AF65-F5344CB8AC3E}">
        <p14:creationId xmlns:p14="http://schemas.microsoft.com/office/powerpoint/2010/main" val="382404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0" y="2060848"/>
            <a:ext cx="9144000" cy="2592288"/>
          </a:xfrm>
        </p:spPr>
        <p:txBody>
          <a:bodyPr>
            <a:noAutofit/>
          </a:bodyPr>
          <a:lstStyle/>
          <a:p>
            <a:pPr algn="ctr"/>
            <a:r>
              <a:rPr lang="hu-HU" sz="7200" b="1" dirty="0" smtClean="0">
                <a:solidFill>
                  <a:schemeClr val="bg1"/>
                </a:solidFill>
              </a:rPr>
              <a:t>„ellenségetek, az ördög mint ordító oroszlán jár szerte, keresve, kit nyeljen el”</a:t>
            </a:r>
            <a:r>
              <a:rPr lang="hu-HU" sz="7200" dirty="0" smtClean="0">
                <a:solidFill>
                  <a:schemeClr val="bg1"/>
                </a:solidFill>
              </a:rPr>
              <a:t> I </a:t>
            </a:r>
            <a:r>
              <a:rPr lang="hu-HU" sz="7200" dirty="0" err="1" smtClean="0">
                <a:solidFill>
                  <a:schemeClr val="bg1"/>
                </a:solidFill>
              </a:rPr>
              <a:t>Pt</a:t>
            </a:r>
            <a:r>
              <a:rPr lang="hu-HU" sz="7200" dirty="0" smtClean="0">
                <a:solidFill>
                  <a:schemeClr val="bg1"/>
                </a:solidFill>
              </a:rPr>
              <a:t> 5,8 </a:t>
            </a:r>
            <a:endParaRPr lang="hu-HU" sz="72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0" y="2132856"/>
            <a:ext cx="9144000" cy="2592288"/>
          </a:xfrm>
        </p:spPr>
        <p:txBody>
          <a:bodyPr>
            <a:noAutofit/>
          </a:bodyPr>
          <a:lstStyle/>
          <a:p>
            <a:pPr algn="ctr" fontAlgn="base"/>
            <a:r>
              <a:rPr lang="hu-HU" sz="6000" b="1" dirty="0" smtClean="0">
                <a:solidFill>
                  <a:schemeClr val="bg1"/>
                </a:solidFill>
              </a:rPr>
              <a:t>„a bűn az ajtó előtt leselkedik, és rád vágyódik, de te uralkodjál rajta!”</a:t>
            </a:r>
            <a:r>
              <a:rPr lang="hu-HU" sz="6000" dirty="0" smtClean="0">
                <a:solidFill>
                  <a:schemeClr val="bg1"/>
                </a:solidFill>
              </a:rPr>
              <a:t> </a:t>
            </a:r>
            <a:br>
              <a:rPr lang="hu-HU" sz="6000" dirty="0" smtClean="0">
                <a:solidFill>
                  <a:schemeClr val="bg1"/>
                </a:solidFill>
              </a:rPr>
            </a:br>
            <a:r>
              <a:rPr lang="hu-HU" sz="6000" dirty="0" smtClean="0">
                <a:solidFill>
                  <a:schemeClr val="bg1"/>
                </a:solidFill>
              </a:rPr>
              <a:t>I </a:t>
            </a:r>
            <a:r>
              <a:rPr lang="hu-HU" sz="6000" dirty="0" err="1" smtClean="0">
                <a:solidFill>
                  <a:schemeClr val="bg1"/>
                </a:solidFill>
              </a:rPr>
              <a:t>Móz</a:t>
            </a:r>
            <a:r>
              <a:rPr lang="hu-HU" sz="6000" dirty="0" smtClean="0">
                <a:solidFill>
                  <a:schemeClr val="bg1"/>
                </a:solidFill>
              </a:rPr>
              <a:t> 4,7. </a:t>
            </a:r>
            <a:br>
              <a:rPr lang="hu-HU" sz="6000" dirty="0" smtClean="0">
                <a:solidFill>
                  <a:schemeClr val="bg1"/>
                </a:solidFill>
              </a:rPr>
            </a:br>
            <a:r>
              <a:rPr lang="hu-HU" sz="6000" dirty="0" smtClean="0">
                <a:solidFill>
                  <a:schemeClr val="bg1"/>
                </a:solidFill>
              </a:rPr>
              <a:t/>
            </a:r>
            <a:br>
              <a:rPr lang="hu-HU" sz="6000" dirty="0" smtClean="0">
                <a:solidFill>
                  <a:schemeClr val="bg1"/>
                </a:solidFill>
              </a:rPr>
            </a:br>
            <a:r>
              <a:rPr lang="hu-HU" sz="6000" b="1" dirty="0" smtClean="0">
                <a:solidFill>
                  <a:schemeClr val="bg1"/>
                </a:solidFill>
              </a:rPr>
              <a:t>„Embergyilkos volt kezdettől fogva” </a:t>
            </a:r>
            <a:r>
              <a:rPr lang="hu-HU" sz="6000" dirty="0" err="1" smtClean="0">
                <a:solidFill>
                  <a:schemeClr val="bg1"/>
                </a:solidFill>
              </a:rPr>
              <a:t>Jn</a:t>
            </a:r>
            <a:r>
              <a:rPr lang="hu-HU" sz="6000" dirty="0" smtClean="0">
                <a:solidFill>
                  <a:schemeClr val="bg1"/>
                </a:solidFill>
              </a:rPr>
              <a:t> 8,44 </a:t>
            </a:r>
            <a:endParaRPr lang="hu-HU" sz="60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42" name="Picture 18" descr="KÃ©ptalÃ¡lat a kÃ¶vetkezÅre: âsnake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3409834"/>
            <a:ext cx="5321336" cy="35475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Cím 5"/>
          <p:cNvSpPr>
            <a:spLocks noGrp="1"/>
          </p:cNvSpPr>
          <p:nvPr>
            <p:ph type="title"/>
          </p:nvPr>
        </p:nvSpPr>
        <p:spPr>
          <a:xfrm>
            <a:off x="0" y="1167333"/>
            <a:ext cx="9144000" cy="1325563"/>
          </a:xfrm>
        </p:spPr>
        <p:txBody>
          <a:bodyPr>
            <a:noAutofit/>
          </a:bodyPr>
          <a:lstStyle/>
          <a:p>
            <a:pPr algn="ctr"/>
            <a:r>
              <a:rPr lang="hu-HU" sz="3200" b="1" dirty="0">
                <a:solidFill>
                  <a:schemeClr val="bg1"/>
                </a:solidFill>
              </a:rPr>
              <a:t>„A kígyó pedig ravaszabb volt minden vadállatnál, amelyet az </a:t>
            </a:r>
            <a:r>
              <a:rPr lang="hu-HU" sz="3200" b="1" dirty="0" err="1">
                <a:solidFill>
                  <a:schemeClr val="bg1"/>
                </a:solidFill>
              </a:rPr>
              <a:t>ÚRisten</a:t>
            </a:r>
            <a:r>
              <a:rPr lang="hu-HU" sz="3200" b="1" dirty="0">
                <a:solidFill>
                  <a:schemeClr val="bg1"/>
                </a:solidFill>
              </a:rPr>
              <a:t> alkotott. Ezt kérdezte az asszonytól: Csakugyan azt mondta Isten, hogy a kert egyetlen fájáról sem ehettek? […] A kígyó erre így felelt az asszonynak: Dehogy haltok meg! Hanem jól tudja Isten, hogy azon a napon, amelyen esztek belőle, megnyílik a szemetek, és olyanok lesztek, mint az Isten: tudni fogjátok, mi a jó és mi a rossz.”</a:t>
            </a:r>
            <a:r>
              <a:rPr lang="hu-HU" sz="3200" dirty="0">
                <a:solidFill>
                  <a:schemeClr val="bg1"/>
                </a:solidFill>
              </a:rPr>
              <a:t> I </a:t>
            </a:r>
            <a:r>
              <a:rPr lang="hu-HU" sz="3200" dirty="0" err="1">
                <a:solidFill>
                  <a:schemeClr val="bg1"/>
                </a:solidFill>
              </a:rPr>
              <a:t>Móz</a:t>
            </a:r>
            <a:r>
              <a:rPr lang="hu-HU" sz="3200" dirty="0">
                <a:solidFill>
                  <a:schemeClr val="bg1"/>
                </a:solidFill>
              </a:rPr>
              <a:t> 3,3b-5 </a:t>
            </a:r>
          </a:p>
        </p:txBody>
      </p:sp>
    </p:spTree>
    <p:extLst>
      <p:ext uri="{BB962C8B-B14F-4D97-AF65-F5344CB8AC3E}">
        <p14:creationId xmlns:p14="http://schemas.microsoft.com/office/powerpoint/2010/main" val="382404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KÃ©ptalÃ¡lat a kÃ¶vetkezÅre: âyawn in the churchâ"/>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553" t="-326" r="-2709" b="326"/>
          <a:stretch/>
        </p:blipFill>
        <p:spPr bwMode="auto">
          <a:xfrm>
            <a:off x="107504" y="3446161"/>
            <a:ext cx="4464496" cy="33053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Ã©ptalÃ¡lat a kÃ¶vetkezÅre: âsleep in the churchâ"/>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328" r="-12639"/>
          <a:stretch/>
        </p:blipFill>
        <p:spPr bwMode="auto">
          <a:xfrm>
            <a:off x="93302" y="-1"/>
            <a:ext cx="5126770" cy="3455825"/>
          </a:xfrm>
          <a:prstGeom prst="rect">
            <a:avLst/>
          </a:prstGeom>
          <a:noFill/>
          <a:extLst>
            <a:ext uri="{909E8E84-426E-40DD-AFC4-6F175D3DCCD1}">
              <a14:hiddenFill xmlns:a14="http://schemas.microsoft.com/office/drawing/2010/main">
                <a:solidFill>
                  <a:srgbClr val="FFFFFF"/>
                </a:solidFill>
              </a14:hiddenFill>
            </a:ext>
          </a:extLst>
        </p:spPr>
      </p:pic>
      <p:pic>
        <p:nvPicPr>
          <p:cNvPr id="5" name="Kép 4"/>
          <p:cNvPicPr>
            <a:picLocks noChangeAspect="1"/>
          </p:cNvPicPr>
          <p:nvPr/>
        </p:nvPicPr>
        <p:blipFill rotWithShape="1">
          <a:blip r:embed="rId4" cstate="print">
            <a:extLst>
              <a:ext uri="{28A0092B-C50C-407E-A947-70E740481C1C}">
                <a14:useLocalDpi xmlns:a14="http://schemas.microsoft.com/office/drawing/2010/main" val="0"/>
              </a:ext>
            </a:extLst>
          </a:blip>
          <a:srcRect l="3164" t="15190" r="5064" b="20253"/>
          <a:stretch/>
        </p:blipFill>
        <p:spPr>
          <a:xfrm>
            <a:off x="4499992" y="1461326"/>
            <a:ext cx="4536504" cy="3988995"/>
          </a:xfrm>
          <a:prstGeom prst="rect">
            <a:avLst/>
          </a:prstGeom>
        </p:spPr>
      </p:pic>
    </p:spTree>
    <p:extLst>
      <p:ext uri="{BB962C8B-B14F-4D97-AF65-F5344CB8AC3E}">
        <p14:creationId xmlns:p14="http://schemas.microsoft.com/office/powerpoint/2010/main" val="382404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34" name="Picture 10" descr="KÃ©ptalÃ¡lat a kÃ¶vetkezÅre: âcry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2486" y="5937"/>
            <a:ext cx="4625979" cy="35269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6" name="Picture 12" descr="KÃ©ptalÃ¡lat a kÃ¶vetkezÅre: âsad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937"/>
            <a:ext cx="4294983" cy="35269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8" name="Picture 14" descr="KÃ©ptalÃ¡lat a kÃ¶vetkezÅre: âsufferâ"/>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944" b="3877"/>
          <a:stretch/>
        </p:blipFill>
        <p:spPr bwMode="auto">
          <a:xfrm>
            <a:off x="33947" y="3532912"/>
            <a:ext cx="4368538" cy="33250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40" name="Picture 16" descr="KapcsolÃ³dÃ³ kÃ©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8661" y="3532912"/>
            <a:ext cx="4489804" cy="33250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04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0" y="365128"/>
            <a:ext cx="9144000" cy="1325563"/>
          </a:xfrm>
        </p:spPr>
        <p:txBody>
          <a:bodyPr>
            <a:normAutofit fontScale="90000"/>
          </a:bodyPr>
          <a:lstStyle/>
          <a:p>
            <a:pPr algn="ctr"/>
            <a:r>
              <a:rPr lang="hu-HU" b="1" smtClean="0">
                <a:solidFill>
                  <a:schemeClr val="bg1"/>
                </a:solidFill>
              </a:rPr>
              <a:t>„Nem </a:t>
            </a:r>
            <a:r>
              <a:rPr lang="hu-HU" b="1" dirty="0">
                <a:solidFill>
                  <a:schemeClr val="bg1"/>
                </a:solidFill>
              </a:rPr>
              <a:t>azt akarja, hogy némelyek elvesszenek, hanem azt, hogy mindenki megtérjen.”</a:t>
            </a:r>
            <a:r>
              <a:rPr lang="hu-HU" dirty="0">
                <a:solidFill>
                  <a:schemeClr val="bg1"/>
                </a:solidFill>
              </a:rPr>
              <a:t> II </a:t>
            </a:r>
            <a:r>
              <a:rPr lang="hu-HU" dirty="0" err="1">
                <a:solidFill>
                  <a:schemeClr val="bg1"/>
                </a:solidFill>
              </a:rPr>
              <a:t>Pt</a:t>
            </a:r>
            <a:r>
              <a:rPr lang="hu-HU" dirty="0">
                <a:solidFill>
                  <a:schemeClr val="bg1"/>
                </a:solidFill>
              </a:rPr>
              <a:t> 3,9</a:t>
            </a:r>
          </a:p>
        </p:txBody>
      </p:sp>
      <p:pic>
        <p:nvPicPr>
          <p:cNvPr id="3" name="Kép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1988840"/>
            <a:ext cx="6703738" cy="4509842"/>
          </a:xfrm>
          <a:prstGeom prst="rect">
            <a:avLst/>
          </a:prstGeom>
        </p:spPr>
      </p:pic>
    </p:spTree>
    <p:extLst>
      <p:ext uri="{BB962C8B-B14F-4D97-AF65-F5344CB8AC3E}">
        <p14:creationId xmlns:p14="http://schemas.microsoft.com/office/powerpoint/2010/main" val="382404475"/>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1_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2_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3_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6311</TotalTime>
  <Words>254</Words>
  <Application>Microsoft Office PowerPoint</Application>
  <PresentationFormat>Diavetítés a képernyőre (4:3 oldalarány)</PresentationFormat>
  <Paragraphs>36</Paragraphs>
  <Slides>17</Slides>
  <Notes>0</Notes>
  <HiddenSlides>0</HiddenSlides>
  <MMClips>0</MMClips>
  <ScaleCrop>false</ScaleCrop>
  <HeadingPairs>
    <vt:vector size="6" baseType="variant">
      <vt:variant>
        <vt:lpstr>Használt betűtípusok</vt:lpstr>
      </vt:variant>
      <vt:variant>
        <vt:i4>4</vt:i4>
      </vt:variant>
      <vt:variant>
        <vt:lpstr>Téma</vt:lpstr>
      </vt:variant>
      <vt:variant>
        <vt:i4>15</vt:i4>
      </vt:variant>
      <vt:variant>
        <vt:lpstr>Diacímek</vt:lpstr>
      </vt:variant>
      <vt:variant>
        <vt:i4>17</vt:i4>
      </vt:variant>
    </vt:vector>
  </HeadingPairs>
  <TitlesOfParts>
    <vt:vector size="36" baseType="lpstr">
      <vt:lpstr>Arial</vt:lpstr>
      <vt:lpstr>Calibri</vt:lpstr>
      <vt:lpstr>Calibri Light</vt:lpstr>
      <vt:lpstr>Times New Roman</vt:lpstr>
      <vt:lpstr>Diseño predeterminado</vt:lpstr>
      <vt:lpstr>Office-téma</vt:lpstr>
      <vt:lpstr>1_Office-téma</vt:lpstr>
      <vt:lpstr>2_Office-téma</vt:lpstr>
      <vt:lpstr>3_Office-téma</vt:lpstr>
      <vt:lpstr>4_Office-téma</vt:lpstr>
      <vt:lpstr>5_Office-téma</vt:lpstr>
      <vt:lpstr>6_Office-téma</vt:lpstr>
      <vt:lpstr>7_Office-téma</vt:lpstr>
      <vt:lpstr>8_Office-téma</vt:lpstr>
      <vt:lpstr>9_Office-téma</vt:lpstr>
      <vt:lpstr>10_Office-téma</vt:lpstr>
      <vt:lpstr>11_Office-téma</vt:lpstr>
      <vt:lpstr>12_Office-téma</vt:lpstr>
      <vt:lpstr>13_Office-téma</vt:lpstr>
      <vt:lpstr>PowerPoint-bemutató</vt:lpstr>
      <vt:lpstr>A Hit harcában</vt:lpstr>
      <vt:lpstr>Sátán = Vádló  Diabolosz = Ördög, Szétdobáló, Gáncsoskodó Lucifer = Fényhozó Démon = Gonosz szellem  bukott Angyal Kísértő Világosság angyala Világ fejedelme  </vt:lpstr>
      <vt:lpstr>„ellenségetek, az ördög mint ordító oroszlán jár szerte, keresve, kit nyeljen el” I Pt 5,8 </vt:lpstr>
      <vt:lpstr>„a bűn az ajtó előtt leselkedik, és rád vágyódik, de te uralkodjál rajta!”  I Móz 4,7.   „Embergyilkos volt kezdettől fogva” Jn 8,44 </vt:lpstr>
      <vt:lpstr>„A kígyó pedig ravaszabb volt minden vadállatnál, amelyet az ÚRisten alkotott. Ezt kérdezte az asszonytól: Csakugyan azt mondta Isten, hogy a kert egyetlen fájáról sem ehettek? […] A kígyó erre így felelt az asszonynak: Dehogy haltok meg! Hanem jól tudja Isten, hogy azon a napon, amelyen esztek belőle, megnyílik a szemetek, és olyanok lesztek, mint az Isten: tudni fogjátok, mi a jó és mi a rossz.” I Móz 3,3b-5 </vt:lpstr>
      <vt:lpstr>PowerPoint-bemutató</vt:lpstr>
      <vt:lpstr>PowerPoint-bemutató</vt:lpstr>
      <vt:lpstr>„Nem azt akarja, hogy némelyek elvesszenek, hanem azt, hogy mindenki megtérjen.” II Pt 3,9</vt:lpstr>
      <vt:lpstr>A Sátán munkája</vt:lpstr>
      <vt:lpstr>„3Ekkor odament hozzá a kísértő, és ezt mondta: Ha Isten Fia vagy, mondd, hogy ezek a kövek változzanak kenyérré!” Mt 4,3</vt:lpstr>
      <vt:lpstr>„Mivel maga is kísértést szenvedett, segíteni tud azokon, akik kísértésbe esnek.” Zsid 2,18    „Mert nem olyan főpapunk van, aki ne tudna megindulni erőtlenségeinken, hanem olyan, aki hozzánk hasonlóan kísértést szenvedett mindenben, de nem vétkezett. Járuljunk tehát bizalommal a kegyelem trónusához, hogy irgalmat nyerjünk, és kegyelmet találjunk, amikor segítségre van szükségünk.” Zsid 4,15-16</vt:lpstr>
      <vt:lpstr>„14Mert mindenki saját kívánságától vonzva és csalogatva esik kísértésbe. 15Azután a kívánság megfoganva bűnt szül, a bűn pedig kiteljesedve halált nemz.” Jakab 1,14-15</vt:lpstr>
      <vt:lpstr>A kísértés CSAPDA!</vt:lpstr>
      <vt:lpstr>„Engedelmeskedjetek azért Istennek, de álljatok ellen az ördögnek, és elfut tőletek.”  Jk 4,7    </vt:lpstr>
      <vt:lpstr>„Emberi erőt meghaladó kísértés még nem ért titeket. Isten pedig hűséges, és nem hagy titeket erőtökön felül kísérteni;  sőt a kísértéssel együtt el fogja készíteni a szabadulás útját is, hogy el bírjátok azt viselni.”  I kor 10,13</vt:lpstr>
      <vt:lpstr>„mert tied az ország, a hatalom  és a dicsőség mindörökké”. </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Krisztián</cp:lastModifiedBy>
  <cp:revision>864</cp:revision>
  <dcterms:created xsi:type="dcterms:W3CDTF">2010-05-23T14:28:12Z</dcterms:created>
  <dcterms:modified xsi:type="dcterms:W3CDTF">2018-10-23T19:08:37Z</dcterms:modified>
</cp:coreProperties>
</file>