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</p:sldMasterIdLst>
  <p:notesMasterIdLst>
    <p:notesMasterId r:id="rId44"/>
  </p:notesMasterIdLst>
  <p:sldIdLst>
    <p:sldId id="589" r:id="rId15"/>
    <p:sldId id="639" r:id="rId16"/>
    <p:sldId id="638" r:id="rId17"/>
    <p:sldId id="523" r:id="rId18"/>
    <p:sldId id="640" r:id="rId19"/>
    <p:sldId id="641" r:id="rId20"/>
    <p:sldId id="642" r:id="rId21"/>
    <p:sldId id="653" r:id="rId22"/>
    <p:sldId id="654" r:id="rId23"/>
    <p:sldId id="643" r:id="rId24"/>
    <p:sldId id="644" r:id="rId25"/>
    <p:sldId id="655" r:id="rId26"/>
    <p:sldId id="656" r:id="rId27"/>
    <p:sldId id="657" r:id="rId28"/>
    <p:sldId id="658" r:id="rId29"/>
    <p:sldId id="646" r:id="rId30"/>
    <p:sldId id="647" r:id="rId31"/>
    <p:sldId id="659" r:id="rId32"/>
    <p:sldId id="660" r:id="rId33"/>
    <p:sldId id="661" r:id="rId34"/>
    <p:sldId id="648" r:id="rId35"/>
    <p:sldId id="649" r:id="rId36"/>
    <p:sldId id="662" r:id="rId37"/>
    <p:sldId id="650" r:id="rId38"/>
    <p:sldId id="651" r:id="rId39"/>
    <p:sldId id="652" r:id="rId40"/>
    <p:sldId id="663" r:id="rId41"/>
    <p:sldId id="664" r:id="rId42"/>
    <p:sldId id="665" r:id="rId43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6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3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49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66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825" algn="l" defTabSz="91433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2990" algn="l" defTabSz="91433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155" algn="l" defTabSz="91433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320" algn="l" defTabSz="91433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16"/>
    <a:srgbClr val="0C788E"/>
    <a:srgbClr val="006666"/>
    <a:srgbClr val="0099CC"/>
    <a:srgbClr val="660066"/>
    <a:srgbClr val="660033"/>
    <a:srgbClr val="333333"/>
    <a:srgbClr val="A22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91" autoAdjust="0"/>
    <p:restoredTop sz="92965" autoAdjust="0"/>
  </p:normalViewPr>
  <p:slideViewPr>
    <p:cSldViewPr>
      <p:cViewPr varScale="1">
        <p:scale>
          <a:sx n="92" d="100"/>
          <a:sy n="92" d="100"/>
        </p:scale>
        <p:origin x="123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CF8FD-4D1D-4937-B363-FEE036EF24F1}" type="datetimeFigureOut">
              <a:rPr lang="hu-HU" smtClean="0"/>
              <a:pPr/>
              <a:t>2018.02.18.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AFAF0-94DF-45D1-B427-DA9335ED86B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4433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65" indent="0" algn="ctr">
              <a:buNone/>
              <a:defRPr/>
            </a:lvl2pPr>
            <a:lvl3pPr marL="914330" indent="0" algn="ctr">
              <a:buNone/>
              <a:defRPr/>
            </a:lvl3pPr>
            <a:lvl4pPr marL="1371495" indent="0" algn="ctr">
              <a:buNone/>
              <a:defRPr/>
            </a:lvl4pPr>
            <a:lvl5pPr marL="1828660" indent="0" algn="ctr">
              <a:buNone/>
              <a:defRPr/>
            </a:lvl5pPr>
            <a:lvl6pPr marL="2285825" indent="0" algn="ctr">
              <a:buNone/>
              <a:defRPr/>
            </a:lvl6pPr>
            <a:lvl7pPr marL="2742990" indent="0" algn="ctr">
              <a:buNone/>
              <a:defRPr/>
            </a:lvl7pPr>
            <a:lvl8pPr marL="3200155" indent="0" algn="ctr">
              <a:buNone/>
              <a:defRPr/>
            </a:lvl8pPr>
            <a:lvl9pPr marL="365732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EA1B6-F3DA-46DC-8462-67D90EE745F2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A7AC8-54B3-4DFA-94B6-AB7FC304973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067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34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8215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891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416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8570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064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296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192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839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11B4E-5E5B-4851-8592-3BB6F12D970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06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65" indent="0" algn="ctr">
              <a:buNone/>
              <a:defRPr/>
            </a:lvl2pPr>
            <a:lvl3pPr marL="914330" indent="0" algn="ctr">
              <a:buNone/>
              <a:defRPr/>
            </a:lvl3pPr>
            <a:lvl4pPr marL="1371495" indent="0" algn="ctr">
              <a:buNone/>
              <a:defRPr/>
            </a:lvl4pPr>
            <a:lvl5pPr marL="1828660" indent="0" algn="ctr">
              <a:buNone/>
              <a:defRPr/>
            </a:lvl5pPr>
            <a:lvl6pPr marL="2285825" indent="0" algn="ctr">
              <a:buNone/>
              <a:defRPr/>
            </a:lvl6pPr>
            <a:lvl7pPr marL="2742990" indent="0" algn="ctr">
              <a:buNone/>
              <a:defRPr/>
            </a:lvl7pPr>
            <a:lvl8pPr marL="3200155" indent="0" algn="ctr">
              <a:buNone/>
              <a:defRPr/>
            </a:lvl8pPr>
            <a:lvl9pPr marL="365732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EA1B6-F3DA-46DC-8462-67D90EE745F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24250-456B-4168-B5E7-437EC35410F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5" indent="0">
              <a:buNone/>
              <a:defRPr sz="1800"/>
            </a:lvl2pPr>
            <a:lvl3pPr marL="914330" indent="0">
              <a:buNone/>
              <a:defRPr sz="1600"/>
            </a:lvl3pPr>
            <a:lvl4pPr marL="1371495" indent="0">
              <a:buNone/>
              <a:defRPr sz="1400"/>
            </a:lvl4pPr>
            <a:lvl5pPr marL="1828660" indent="0">
              <a:buNone/>
              <a:defRPr sz="1400"/>
            </a:lvl5pPr>
            <a:lvl6pPr marL="2285825" indent="0">
              <a:buNone/>
              <a:defRPr sz="1400"/>
            </a:lvl6pPr>
            <a:lvl7pPr marL="2742990" indent="0">
              <a:buNone/>
              <a:defRPr sz="1400"/>
            </a:lvl7pPr>
            <a:lvl8pPr marL="3200155" indent="0">
              <a:buNone/>
              <a:defRPr sz="1400"/>
            </a:lvl8pPr>
            <a:lvl9pPr marL="365732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8018D-4C51-417C-B6D2-6ED2DBB3C7C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98DA5-411F-4148-9F44-6304A8DE616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5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5" indent="0">
              <a:buNone/>
              <a:defRPr sz="1600" b="1"/>
            </a:lvl8pPr>
            <a:lvl9pPr marL="365732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5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5" indent="0">
              <a:buNone/>
              <a:defRPr sz="1600" b="1"/>
            </a:lvl8pPr>
            <a:lvl9pPr marL="365732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67139-61B4-4D0D-B661-5DCE1092177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0F92A-0A10-49CC-8104-2732102FB62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B99B1-0F99-4202-A8FD-E3E19DD594F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0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5" indent="0">
              <a:buNone/>
              <a:defRPr sz="900"/>
            </a:lvl6pPr>
            <a:lvl7pPr marL="2742990" indent="0">
              <a:buNone/>
              <a:defRPr sz="900"/>
            </a:lvl7pPr>
            <a:lvl8pPr marL="3200155" indent="0">
              <a:buNone/>
              <a:defRPr sz="900"/>
            </a:lvl8pPr>
            <a:lvl9pPr marL="365732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5FB25-B5BE-4144-B79E-075E7288C0F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5" indent="0">
              <a:buNone/>
              <a:defRPr sz="2800"/>
            </a:lvl2pPr>
            <a:lvl3pPr marL="914330" indent="0">
              <a:buNone/>
              <a:defRPr sz="2400"/>
            </a:lvl3pPr>
            <a:lvl4pPr marL="1371495" indent="0">
              <a:buNone/>
              <a:defRPr sz="2000"/>
            </a:lvl4pPr>
            <a:lvl5pPr marL="1828660" indent="0">
              <a:buNone/>
              <a:defRPr sz="2000"/>
            </a:lvl5pPr>
            <a:lvl6pPr marL="2285825" indent="0">
              <a:buNone/>
              <a:defRPr sz="2000"/>
            </a:lvl6pPr>
            <a:lvl7pPr marL="2742990" indent="0">
              <a:buNone/>
              <a:defRPr sz="2000"/>
            </a:lvl7pPr>
            <a:lvl8pPr marL="3200155" indent="0">
              <a:buNone/>
              <a:defRPr sz="2000"/>
            </a:lvl8pPr>
            <a:lvl9pPr marL="365732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0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5" indent="0">
              <a:buNone/>
              <a:defRPr sz="900"/>
            </a:lvl6pPr>
            <a:lvl7pPr marL="2742990" indent="0">
              <a:buNone/>
              <a:defRPr sz="900"/>
            </a:lvl7pPr>
            <a:lvl8pPr marL="3200155" indent="0">
              <a:buNone/>
              <a:defRPr sz="900"/>
            </a:lvl8pPr>
            <a:lvl9pPr marL="365732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0BBEC-3F55-4B88-9674-92510179080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65" indent="0" algn="ctr">
              <a:buNone/>
              <a:defRPr/>
            </a:lvl2pPr>
            <a:lvl3pPr marL="914330" indent="0" algn="ctr">
              <a:buNone/>
              <a:defRPr/>
            </a:lvl3pPr>
            <a:lvl4pPr marL="1371495" indent="0" algn="ctr">
              <a:buNone/>
              <a:defRPr/>
            </a:lvl4pPr>
            <a:lvl5pPr marL="1828660" indent="0" algn="ctr">
              <a:buNone/>
              <a:defRPr/>
            </a:lvl5pPr>
            <a:lvl6pPr marL="2285825" indent="0" algn="ctr">
              <a:buNone/>
              <a:defRPr/>
            </a:lvl6pPr>
            <a:lvl7pPr marL="2742990" indent="0" algn="ctr">
              <a:buNone/>
              <a:defRPr/>
            </a:lvl7pPr>
            <a:lvl8pPr marL="3200155" indent="0" algn="ctr">
              <a:buNone/>
              <a:defRPr/>
            </a:lvl8pPr>
            <a:lvl9pPr marL="365732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EA1B6-F3DA-46DC-8462-67D90EE745F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A7AC8-54B3-4DFA-94B6-AB7FC304973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11B4E-5E5B-4851-8592-3BB6F12D970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067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34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8215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891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416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857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064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29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24250-456B-4168-B5E7-437EC35410F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1920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83942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063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65" indent="0" algn="ctr">
              <a:buNone/>
              <a:defRPr/>
            </a:lvl2pPr>
            <a:lvl3pPr marL="914330" indent="0" algn="ctr">
              <a:buNone/>
              <a:defRPr/>
            </a:lvl3pPr>
            <a:lvl4pPr marL="1371495" indent="0" algn="ctr">
              <a:buNone/>
              <a:defRPr/>
            </a:lvl4pPr>
            <a:lvl5pPr marL="1828660" indent="0" algn="ctr">
              <a:buNone/>
              <a:defRPr/>
            </a:lvl5pPr>
            <a:lvl6pPr marL="2285825" indent="0" algn="ctr">
              <a:buNone/>
              <a:defRPr/>
            </a:lvl6pPr>
            <a:lvl7pPr marL="2742990" indent="0" algn="ctr">
              <a:buNone/>
              <a:defRPr/>
            </a:lvl7pPr>
            <a:lvl8pPr marL="3200155" indent="0" algn="ctr">
              <a:buNone/>
              <a:defRPr/>
            </a:lvl8pPr>
            <a:lvl9pPr marL="365732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EA1B6-F3DA-46DC-8462-67D90EE745F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24250-456B-4168-B5E7-437EC35410F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5" indent="0">
              <a:buNone/>
              <a:defRPr sz="1800"/>
            </a:lvl2pPr>
            <a:lvl3pPr marL="914330" indent="0">
              <a:buNone/>
              <a:defRPr sz="1600"/>
            </a:lvl3pPr>
            <a:lvl4pPr marL="1371495" indent="0">
              <a:buNone/>
              <a:defRPr sz="1400"/>
            </a:lvl4pPr>
            <a:lvl5pPr marL="1828660" indent="0">
              <a:buNone/>
              <a:defRPr sz="1400"/>
            </a:lvl5pPr>
            <a:lvl6pPr marL="2285825" indent="0">
              <a:buNone/>
              <a:defRPr sz="1400"/>
            </a:lvl6pPr>
            <a:lvl7pPr marL="2742990" indent="0">
              <a:buNone/>
              <a:defRPr sz="1400"/>
            </a:lvl7pPr>
            <a:lvl8pPr marL="3200155" indent="0">
              <a:buNone/>
              <a:defRPr sz="1400"/>
            </a:lvl8pPr>
            <a:lvl9pPr marL="365732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8018D-4C51-417C-B6D2-6ED2DBB3C7C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98DA5-411F-4148-9F44-6304A8DE616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5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5" indent="0">
              <a:buNone/>
              <a:defRPr sz="1600" b="1"/>
            </a:lvl8pPr>
            <a:lvl9pPr marL="365732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5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5" indent="0">
              <a:buNone/>
              <a:defRPr sz="1600" b="1"/>
            </a:lvl8pPr>
            <a:lvl9pPr marL="365732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67139-61B4-4D0D-B661-5DCE1092177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0F92A-0A10-49CC-8104-2732102FB62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B99B1-0F99-4202-A8FD-E3E19DD594F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5" indent="0">
              <a:buNone/>
              <a:defRPr sz="1800"/>
            </a:lvl2pPr>
            <a:lvl3pPr marL="914330" indent="0">
              <a:buNone/>
              <a:defRPr sz="1600"/>
            </a:lvl3pPr>
            <a:lvl4pPr marL="1371495" indent="0">
              <a:buNone/>
              <a:defRPr sz="1400"/>
            </a:lvl4pPr>
            <a:lvl5pPr marL="1828660" indent="0">
              <a:buNone/>
              <a:defRPr sz="1400"/>
            </a:lvl5pPr>
            <a:lvl6pPr marL="2285825" indent="0">
              <a:buNone/>
              <a:defRPr sz="1400"/>
            </a:lvl6pPr>
            <a:lvl7pPr marL="2742990" indent="0">
              <a:buNone/>
              <a:defRPr sz="1400"/>
            </a:lvl7pPr>
            <a:lvl8pPr marL="3200155" indent="0">
              <a:buNone/>
              <a:defRPr sz="1400"/>
            </a:lvl8pPr>
            <a:lvl9pPr marL="365732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8018D-4C51-417C-B6D2-6ED2DBB3C7C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0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5" indent="0">
              <a:buNone/>
              <a:defRPr sz="900"/>
            </a:lvl6pPr>
            <a:lvl7pPr marL="2742990" indent="0">
              <a:buNone/>
              <a:defRPr sz="900"/>
            </a:lvl7pPr>
            <a:lvl8pPr marL="3200155" indent="0">
              <a:buNone/>
              <a:defRPr sz="900"/>
            </a:lvl8pPr>
            <a:lvl9pPr marL="365732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5FB25-B5BE-4144-B79E-075E7288C0F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5" indent="0">
              <a:buNone/>
              <a:defRPr sz="2800"/>
            </a:lvl2pPr>
            <a:lvl3pPr marL="914330" indent="0">
              <a:buNone/>
              <a:defRPr sz="2400"/>
            </a:lvl3pPr>
            <a:lvl4pPr marL="1371495" indent="0">
              <a:buNone/>
              <a:defRPr sz="2000"/>
            </a:lvl4pPr>
            <a:lvl5pPr marL="1828660" indent="0">
              <a:buNone/>
              <a:defRPr sz="2000"/>
            </a:lvl5pPr>
            <a:lvl6pPr marL="2285825" indent="0">
              <a:buNone/>
              <a:defRPr sz="2000"/>
            </a:lvl6pPr>
            <a:lvl7pPr marL="2742990" indent="0">
              <a:buNone/>
              <a:defRPr sz="2000"/>
            </a:lvl7pPr>
            <a:lvl8pPr marL="3200155" indent="0">
              <a:buNone/>
              <a:defRPr sz="2000"/>
            </a:lvl8pPr>
            <a:lvl9pPr marL="365732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0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5" indent="0">
              <a:buNone/>
              <a:defRPr sz="900"/>
            </a:lvl6pPr>
            <a:lvl7pPr marL="2742990" indent="0">
              <a:buNone/>
              <a:defRPr sz="900"/>
            </a:lvl7pPr>
            <a:lvl8pPr marL="3200155" indent="0">
              <a:buNone/>
              <a:defRPr sz="900"/>
            </a:lvl8pPr>
            <a:lvl9pPr marL="365732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0BBEC-3F55-4B88-9674-92510179080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A7AC8-54B3-4DFA-94B6-AB7FC304973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11B4E-5E5B-4851-8592-3BB6F12D970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0672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342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82159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891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4165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85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98DA5-411F-4148-9F44-6304A8DE616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0643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2967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1920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83942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06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5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5" indent="0">
              <a:buNone/>
              <a:defRPr sz="1600" b="1"/>
            </a:lvl8pPr>
            <a:lvl9pPr marL="365732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5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5" indent="0">
              <a:buNone/>
              <a:defRPr sz="1600" b="1"/>
            </a:lvl8pPr>
            <a:lvl9pPr marL="365732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67139-61B4-4D0D-B661-5DCE1092177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0F92A-0A10-49CC-8104-2732102FB62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B99B1-0F99-4202-A8FD-E3E19DD594F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0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5" indent="0">
              <a:buNone/>
              <a:defRPr sz="900"/>
            </a:lvl6pPr>
            <a:lvl7pPr marL="2742990" indent="0">
              <a:buNone/>
              <a:defRPr sz="900"/>
            </a:lvl7pPr>
            <a:lvl8pPr marL="3200155" indent="0">
              <a:buNone/>
              <a:defRPr sz="900"/>
            </a:lvl8pPr>
            <a:lvl9pPr marL="365732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5FB25-B5BE-4144-B79E-075E7288C0F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24250-456B-4168-B5E7-437EC35410F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5" indent="0">
              <a:buNone/>
              <a:defRPr sz="2800"/>
            </a:lvl2pPr>
            <a:lvl3pPr marL="914330" indent="0">
              <a:buNone/>
              <a:defRPr sz="2400"/>
            </a:lvl3pPr>
            <a:lvl4pPr marL="1371495" indent="0">
              <a:buNone/>
              <a:defRPr sz="2000"/>
            </a:lvl4pPr>
            <a:lvl5pPr marL="1828660" indent="0">
              <a:buNone/>
              <a:defRPr sz="2000"/>
            </a:lvl5pPr>
            <a:lvl6pPr marL="2285825" indent="0">
              <a:buNone/>
              <a:defRPr sz="2000"/>
            </a:lvl6pPr>
            <a:lvl7pPr marL="2742990" indent="0">
              <a:buNone/>
              <a:defRPr sz="2000"/>
            </a:lvl7pPr>
            <a:lvl8pPr marL="3200155" indent="0">
              <a:buNone/>
              <a:defRPr sz="2000"/>
            </a:lvl8pPr>
            <a:lvl9pPr marL="365732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0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5" indent="0">
              <a:buNone/>
              <a:defRPr sz="900"/>
            </a:lvl6pPr>
            <a:lvl7pPr marL="2742990" indent="0">
              <a:buNone/>
              <a:defRPr sz="900"/>
            </a:lvl7pPr>
            <a:lvl8pPr marL="3200155" indent="0">
              <a:buNone/>
              <a:defRPr sz="900"/>
            </a:lvl8pPr>
            <a:lvl9pPr marL="365732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0BBEC-3F55-4B88-9674-92510179080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A7AC8-54B3-4DFA-94B6-AB7FC304973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11B4E-5E5B-4851-8592-3BB6F12D970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65" indent="0" algn="ctr">
              <a:buNone/>
              <a:defRPr/>
            </a:lvl2pPr>
            <a:lvl3pPr marL="914330" indent="0" algn="ctr">
              <a:buNone/>
              <a:defRPr/>
            </a:lvl3pPr>
            <a:lvl4pPr marL="1371495" indent="0" algn="ctr">
              <a:buNone/>
              <a:defRPr/>
            </a:lvl4pPr>
            <a:lvl5pPr marL="1828660" indent="0" algn="ctr">
              <a:buNone/>
              <a:defRPr/>
            </a:lvl5pPr>
            <a:lvl6pPr marL="2285825" indent="0" algn="ctr">
              <a:buNone/>
              <a:defRPr/>
            </a:lvl6pPr>
            <a:lvl7pPr marL="2742990" indent="0" algn="ctr">
              <a:buNone/>
              <a:defRPr/>
            </a:lvl7pPr>
            <a:lvl8pPr marL="3200155" indent="0" algn="ctr">
              <a:buNone/>
              <a:defRPr/>
            </a:lvl8pPr>
            <a:lvl9pPr marL="365732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EA1B6-F3DA-46DC-8462-67D90EE745F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24250-456B-4168-B5E7-437EC35410F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5" indent="0">
              <a:buNone/>
              <a:defRPr sz="1800"/>
            </a:lvl2pPr>
            <a:lvl3pPr marL="914330" indent="0">
              <a:buNone/>
              <a:defRPr sz="1600"/>
            </a:lvl3pPr>
            <a:lvl4pPr marL="1371495" indent="0">
              <a:buNone/>
              <a:defRPr sz="1400"/>
            </a:lvl4pPr>
            <a:lvl5pPr marL="1828660" indent="0">
              <a:buNone/>
              <a:defRPr sz="1400"/>
            </a:lvl5pPr>
            <a:lvl6pPr marL="2285825" indent="0">
              <a:buNone/>
              <a:defRPr sz="1400"/>
            </a:lvl6pPr>
            <a:lvl7pPr marL="2742990" indent="0">
              <a:buNone/>
              <a:defRPr sz="1400"/>
            </a:lvl7pPr>
            <a:lvl8pPr marL="3200155" indent="0">
              <a:buNone/>
              <a:defRPr sz="1400"/>
            </a:lvl8pPr>
            <a:lvl9pPr marL="365732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8018D-4C51-417C-B6D2-6ED2DBB3C7C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98DA5-411F-4148-9F44-6304A8DE616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5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5" indent="0">
              <a:buNone/>
              <a:defRPr sz="1600" b="1"/>
            </a:lvl8pPr>
            <a:lvl9pPr marL="365732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5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5" indent="0">
              <a:buNone/>
              <a:defRPr sz="1600" b="1"/>
            </a:lvl8pPr>
            <a:lvl9pPr marL="365732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67139-61B4-4D0D-B661-5DCE1092177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0F92A-0A10-49CC-8104-2732102FB62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B99B1-0F99-4202-A8FD-E3E19DD594F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5" indent="0">
              <a:buNone/>
              <a:defRPr sz="1800"/>
            </a:lvl2pPr>
            <a:lvl3pPr marL="914330" indent="0">
              <a:buNone/>
              <a:defRPr sz="1600"/>
            </a:lvl3pPr>
            <a:lvl4pPr marL="1371495" indent="0">
              <a:buNone/>
              <a:defRPr sz="1400"/>
            </a:lvl4pPr>
            <a:lvl5pPr marL="1828660" indent="0">
              <a:buNone/>
              <a:defRPr sz="1400"/>
            </a:lvl5pPr>
            <a:lvl6pPr marL="2285825" indent="0">
              <a:buNone/>
              <a:defRPr sz="1400"/>
            </a:lvl6pPr>
            <a:lvl7pPr marL="2742990" indent="0">
              <a:buNone/>
              <a:defRPr sz="1400"/>
            </a:lvl7pPr>
            <a:lvl8pPr marL="3200155" indent="0">
              <a:buNone/>
              <a:defRPr sz="1400"/>
            </a:lvl8pPr>
            <a:lvl9pPr marL="365732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8018D-4C51-417C-B6D2-6ED2DBB3C7C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0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5" indent="0">
              <a:buNone/>
              <a:defRPr sz="900"/>
            </a:lvl6pPr>
            <a:lvl7pPr marL="2742990" indent="0">
              <a:buNone/>
              <a:defRPr sz="900"/>
            </a:lvl7pPr>
            <a:lvl8pPr marL="3200155" indent="0">
              <a:buNone/>
              <a:defRPr sz="900"/>
            </a:lvl8pPr>
            <a:lvl9pPr marL="365732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5FB25-B5BE-4144-B79E-075E7288C0F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5" indent="0">
              <a:buNone/>
              <a:defRPr sz="2800"/>
            </a:lvl2pPr>
            <a:lvl3pPr marL="914330" indent="0">
              <a:buNone/>
              <a:defRPr sz="2400"/>
            </a:lvl3pPr>
            <a:lvl4pPr marL="1371495" indent="0">
              <a:buNone/>
              <a:defRPr sz="2000"/>
            </a:lvl4pPr>
            <a:lvl5pPr marL="1828660" indent="0">
              <a:buNone/>
              <a:defRPr sz="2000"/>
            </a:lvl5pPr>
            <a:lvl6pPr marL="2285825" indent="0">
              <a:buNone/>
              <a:defRPr sz="2000"/>
            </a:lvl6pPr>
            <a:lvl7pPr marL="2742990" indent="0">
              <a:buNone/>
              <a:defRPr sz="2000"/>
            </a:lvl7pPr>
            <a:lvl8pPr marL="3200155" indent="0">
              <a:buNone/>
              <a:defRPr sz="2000"/>
            </a:lvl8pPr>
            <a:lvl9pPr marL="365732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0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5" indent="0">
              <a:buNone/>
              <a:defRPr sz="900"/>
            </a:lvl6pPr>
            <a:lvl7pPr marL="2742990" indent="0">
              <a:buNone/>
              <a:defRPr sz="900"/>
            </a:lvl7pPr>
            <a:lvl8pPr marL="3200155" indent="0">
              <a:buNone/>
              <a:defRPr sz="900"/>
            </a:lvl8pPr>
            <a:lvl9pPr marL="365732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0BBEC-3F55-4B88-9674-92510179080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A7AC8-54B3-4DFA-94B6-AB7FC304973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11B4E-5E5B-4851-8592-3BB6F12D970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65" indent="0" algn="ctr">
              <a:buNone/>
              <a:defRPr/>
            </a:lvl2pPr>
            <a:lvl3pPr marL="914330" indent="0" algn="ctr">
              <a:buNone/>
              <a:defRPr/>
            </a:lvl3pPr>
            <a:lvl4pPr marL="1371495" indent="0" algn="ctr">
              <a:buNone/>
              <a:defRPr/>
            </a:lvl4pPr>
            <a:lvl5pPr marL="1828660" indent="0" algn="ctr">
              <a:buNone/>
              <a:defRPr/>
            </a:lvl5pPr>
            <a:lvl6pPr marL="2285825" indent="0" algn="ctr">
              <a:buNone/>
              <a:defRPr/>
            </a:lvl6pPr>
            <a:lvl7pPr marL="2742990" indent="0" algn="ctr">
              <a:buNone/>
              <a:defRPr/>
            </a:lvl7pPr>
            <a:lvl8pPr marL="3200155" indent="0" algn="ctr">
              <a:buNone/>
              <a:defRPr/>
            </a:lvl8pPr>
            <a:lvl9pPr marL="365732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EA1B6-F3DA-46DC-8462-67D90EE745F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24250-456B-4168-B5E7-437EC35410F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5" indent="0">
              <a:buNone/>
              <a:defRPr sz="1800"/>
            </a:lvl2pPr>
            <a:lvl3pPr marL="914330" indent="0">
              <a:buNone/>
              <a:defRPr sz="1600"/>
            </a:lvl3pPr>
            <a:lvl4pPr marL="1371495" indent="0">
              <a:buNone/>
              <a:defRPr sz="1400"/>
            </a:lvl4pPr>
            <a:lvl5pPr marL="1828660" indent="0">
              <a:buNone/>
              <a:defRPr sz="1400"/>
            </a:lvl5pPr>
            <a:lvl6pPr marL="2285825" indent="0">
              <a:buNone/>
              <a:defRPr sz="1400"/>
            </a:lvl6pPr>
            <a:lvl7pPr marL="2742990" indent="0">
              <a:buNone/>
              <a:defRPr sz="1400"/>
            </a:lvl7pPr>
            <a:lvl8pPr marL="3200155" indent="0">
              <a:buNone/>
              <a:defRPr sz="1400"/>
            </a:lvl8pPr>
            <a:lvl9pPr marL="365732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8018D-4C51-417C-B6D2-6ED2DBB3C7C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98DA5-411F-4148-9F44-6304A8DE616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5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5" indent="0">
              <a:buNone/>
              <a:defRPr sz="1600" b="1"/>
            </a:lvl8pPr>
            <a:lvl9pPr marL="365732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5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5" indent="0">
              <a:buNone/>
              <a:defRPr sz="1600" b="1"/>
            </a:lvl8pPr>
            <a:lvl9pPr marL="365732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67139-61B4-4D0D-B661-5DCE1092177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0F92A-0A10-49CC-8104-2732102FB62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98DA5-411F-4148-9F44-6304A8DE6167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B99B1-0F99-4202-A8FD-E3E19DD594F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0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5" indent="0">
              <a:buNone/>
              <a:defRPr sz="900"/>
            </a:lvl6pPr>
            <a:lvl7pPr marL="2742990" indent="0">
              <a:buNone/>
              <a:defRPr sz="900"/>
            </a:lvl7pPr>
            <a:lvl8pPr marL="3200155" indent="0">
              <a:buNone/>
              <a:defRPr sz="900"/>
            </a:lvl8pPr>
            <a:lvl9pPr marL="365732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5FB25-B5BE-4144-B79E-075E7288C0F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5" indent="0">
              <a:buNone/>
              <a:defRPr sz="2800"/>
            </a:lvl2pPr>
            <a:lvl3pPr marL="914330" indent="0">
              <a:buNone/>
              <a:defRPr sz="2400"/>
            </a:lvl3pPr>
            <a:lvl4pPr marL="1371495" indent="0">
              <a:buNone/>
              <a:defRPr sz="2000"/>
            </a:lvl4pPr>
            <a:lvl5pPr marL="1828660" indent="0">
              <a:buNone/>
              <a:defRPr sz="2000"/>
            </a:lvl5pPr>
            <a:lvl6pPr marL="2285825" indent="0">
              <a:buNone/>
              <a:defRPr sz="2000"/>
            </a:lvl6pPr>
            <a:lvl7pPr marL="2742990" indent="0">
              <a:buNone/>
              <a:defRPr sz="2000"/>
            </a:lvl7pPr>
            <a:lvl8pPr marL="3200155" indent="0">
              <a:buNone/>
              <a:defRPr sz="2000"/>
            </a:lvl8pPr>
            <a:lvl9pPr marL="365732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0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5" indent="0">
              <a:buNone/>
              <a:defRPr sz="900"/>
            </a:lvl6pPr>
            <a:lvl7pPr marL="2742990" indent="0">
              <a:buNone/>
              <a:defRPr sz="900"/>
            </a:lvl7pPr>
            <a:lvl8pPr marL="3200155" indent="0">
              <a:buNone/>
              <a:defRPr sz="900"/>
            </a:lvl8pPr>
            <a:lvl9pPr marL="365732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0BBEC-3F55-4B88-9674-92510179080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A7AC8-54B3-4DFA-94B6-AB7FC304973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11B4E-5E5B-4851-8592-3BB6F12D970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65" indent="0" algn="ctr">
              <a:buNone/>
              <a:defRPr/>
            </a:lvl2pPr>
            <a:lvl3pPr marL="914330" indent="0" algn="ctr">
              <a:buNone/>
              <a:defRPr/>
            </a:lvl3pPr>
            <a:lvl4pPr marL="1371495" indent="0" algn="ctr">
              <a:buNone/>
              <a:defRPr/>
            </a:lvl4pPr>
            <a:lvl5pPr marL="1828660" indent="0" algn="ctr">
              <a:buNone/>
              <a:defRPr/>
            </a:lvl5pPr>
            <a:lvl6pPr marL="2285825" indent="0" algn="ctr">
              <a:buNone/>
              <a:defRPr/>
            </a:lvl6pPr>
            <a:lvl7pPr marL="2742990" indent="0" algn="ctr">
              <a:buNone/>
              <a:defRPr/>
            </a:lvl7pPr>
            <a:lvl8pPr marL="3200155" indent="0" algn="ctr">
              <a:buNone/>
              <a:defRPr/>
            </a:lvl8pPr>
            <a:lvl9pPr marL="365732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EA1B6-F3DA-46DC-8462-67D90EE745F2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24250-456B-4168-B5E7-437EC35410F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5" indent="0">
              <a:buNone/>
              <a:defRPr sz="1800"/>
            </a:lvl2pPr>
            <a:lvl3pPr marL="914330" indent="0">
              <a:buNone/>
              <a:defRPr sz="1600"/>
            </a:lvl3pPr>
            <a:lvl4pPr marL="1371495" indent="0">
              <a:buNone/>
              <a:defRPr sz="1400"/>
            </a:lvl4pPr>
            <a:lvl5pPr marL="1828660" indent="0">
              <a:buNone/>
              <a:defRPr sz="1400"/>
            </a:lvl5pPr>
            <a:lvl6pPr marL="2285825" indent="0">
              <a:buNone/>
              <a:defRPr sz="1400"/>
            </a:lvl6pPr>
            <a:lvl7pPr marL="2742990" indent="0">
              <a:buNone/>
              <a:defRPr sz="1400"/>
            </a:lvl7pPr>
            <a:lvl8pPr marL="3200155" indent="0">
              <a:buNone/>
              <a:defRPr sz="1400"/>
            </a:lvl8pPr>
            <a:lvl9pPr marL="365732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B8018D-4C51-417C-B6D2-6ED2DBB3C7C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98DA5-411F-4148-9F44-6304A8DE6167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5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5" indent="0">
              <a:buNone/>
              <a:defRPr sz="1600" b="1"/>
            </a:lvl8pPr>
            <a:lvl9pPr marL="365732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5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5" indent="0">
              <a:buNone/>
              <a:defRPr sz="1600" b="1"/>
            </a:lvl8pPr>
            <a:lvl9pPr marL="365732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67139-61B4-4D0D-B661-5DCE1092177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5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5" indent="0">
              <a:buNone/>
              <a:defRPr sz="1600" b="1"/>
            </a:lvl8pPr>
            <a:lvl9pPr marL="365732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0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5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5" indent="0">
              <a:buNone/>
              <a:defRPr sz="1600" b="1"/>
            </a:lvl8pPr>
            <a:lvl9pPr marL="365732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67139-61B4-4D0D-B661-5DCE10921776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0F92A-0A10-49CC-8104-2732102FB62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B99B1-0F99-4202-A8FD-E3E19DD594F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0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5" indent="0">
              <a:buNone/>
              <a:defRPr sz="900"/>
            </a:lvl6pPr>
            <a:lvl7pPr marL="2742990" indent="0">
              <a:buNone/>
              <a:defRPr sz="900"/>
            </a:lvl7pPr>
            <a:lvl8pPr marL="3200155" indent="0">
              <a:buNone/>
              <a:defRPr sz="900"/>
            </a:lvl8pPr>
            <a:lvl9pPr marL="365732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5FB25-B5BE-4144-B79E-075E7288C0F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5" indent="0">
              <a:buNone/>
              <a:defRPr sz="2800"/>
            </a:lvl2pPr>
            <a:lvl3pPr marL="914330" indent="0">
              <a:buNone/>
              <a:defRPr sz="2400"/>
            </a:lvl3pPr>
            <a:lvl4pPr marL="1371495" indent="0">
              <a:buNone/>
              <a:defRPr sz="2000"/>
            </a:lvl4pPr>
            <a:lvl5pPr marL="1828660" indent="0">
              <a:buNone/>
              <a:defRPr sz="2000"/>
            </a:lvl5pPr>
            <a:lvl6pPr marL="2285825" indent="0">
              <a:buNone/>
              <a:defRPr sz="2000"/>
            </a:lvl6pPr>
            <a:lvl7pPr marL="2742990" indent="0">
              <a:buNone/>
              <a:defRPr sz="2000"/>
            </a:lvl7pPr>
            <a:lvl8pPr marL="3200155" indent="0">
              <a:buNone/>
              <a:defRPr sz="2000"/>
            </a:lvl8pPr>
            <a:lvl9pPr marL="365732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0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5" indent="0">
              <a:buNone/>
              <a:defRPr sz="900"/>
            </a:lvl6pPr>
            <a:lvl7pPr marL="2742990" indent="0">
              <a:buNone/>
              <a:defRPr sz="900"/>
            </a:lvl7pPr>
            <a:lvl8pPr marL="3200155" indent="0">
              <a:buNone/>
              <a:defRPr sz="900"/>
            </a:lvl8pPr>
            <a:lvl9pPr marL="365732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0BBEC-3F55-4B88-9674-925101790804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5A7AC8-54B3-4DFA-94B6-AB7FC304973C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11B4E-5E5B-4851-8592-3BB6F12D9708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067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34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8215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89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0F92A-0A10-49CC-8104-2732102FB62C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416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857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064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296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192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8394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063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697C-363E-4673-8E86-14C10DF6741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7DE2-BFEE-413A-A8AC-903081BAA9A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017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697C-363E-4673-8E86-14C10DF6741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7DE2-BFEE-413A-A8AC-903081BAA9A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210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697C-363E-4673-8E86-14C10DF6741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7DE2-BFEE-413A-A8AC-903081BAA9A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98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B99B1-0F99-4202-A8FD-E3E19DD594FB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697C-363E-4673-8E86-14C10DF6741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7DE2-BFEE-413A-A8AC-903081BAA9A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646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697C-363E-4673-8E86-14C10DF6741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7DE2-BFEE-413A-A8AC-903081BAA9A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951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697C-363E-4673-8E86-14C10DF6741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7DE2-BFEE-413A-A8AC-903081BAA9A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3545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697C-363E-4673-8E86-14C10DF6741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7DE2-BFEE-413A-A8AC-903081BAA9A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6039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697C-363E-4673-8E86-14C10DF6741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7DE2-BFEE-413A-A8AC-903081BAA9A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5409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697C-363E-4673-8E86-14C10DF6741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7DE2-BFEE-413A-A8AC-903081BAA9A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4614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697C-363E-4673-8E86-14C10DF6741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7DE2-BFEE-413A-A8AC-903081BAA9A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7829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697C-363E-4673-8E86-14C10DF6741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57DE2-BFEE-413A-A8AC-903081BAA9A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20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067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3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0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5" indent="0">
              <a:buNone/>
              <a:defRPr sz="900"/>
            </a:lvl6pPr>
            <a:lvl7pPr marL="2742990" indent="0">
              <a:buNone/>
              <a:defRPr sz="900"/>
            </a:lvl7pPr>
            <a:lvl8pPr marL="3200155" indent="0">
              <a:buNone/>
              <a:defRPr sz="900"/>
            </a:lvl8pPr>
            <a:lvl9pPr marL="365732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5FB25-B5BE-4144-B79E-075E7288C0F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8215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891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416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857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064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296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192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8394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063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06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5" indent="0">
              <a:buNone/>
              <a:defRPr sz="2800"/>
            </a:lvl2pPr>
            <a:lvl3pPr marL="914330" indent="0">
              <a:buNone/>
              <a:defRPr sz="2400"/>
            </a:lvl3pPr>
            <a:lvl4pPr marL="1371495" indent="0">
              <a:buNone/>
              <a:defRPr sz="2000"/>
            </a:lvl4pPr>
            <a:lvl5pPr marL="1828660" indent="0">
              <a:buNone/>
              <a:defRPr sz="2000"/>
            </a:lvl5pPr>
            <a:lvl6pPr marL="2285825" indent="0">
              <a:buNone/>
              <a:defRPr sz="2000"/>
            </a:lvl6pPr>
            <a:lvl7pPr marL="2742990" indent="0">
              <a:buNone/>
              <a:defRPr sz="2000"/>
            </a:lvl7pPr>
            <a:lvl8pPr marL="3200155" indent="0">
              <a:buNone/>
              <a:defRPr sz="2000"/>
            </a:lvl8pPr>
            <a:lvl9pPr marL="365732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0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5" indent="0">
              <a:buNone/>
              <a:defRPr sz="900"/>
            </a:lvl6pPr>
            <a:lvl7pPr marL="2742990" indent="0">
              <a:buNone/>
              <a:defRPr sz="900"/>
            </a:lvl7pPr>
            <a:lvl8pPr marL="3200155" indent="0">
              <a:buNone/>
              <a:defRPr sz="900"/>
            </a:lvl8pPr>
            <a:lvl9pPr marL="365732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0BBEC-3F55-4B88-9674-925101790804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34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8215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891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416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857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064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296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192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8394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2018.02.18.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706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7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7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7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17F77D5-4E27-4262-B88D-AE755F7A4EF6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6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74" indent="-342874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93" indent="-285728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13" indent="-228583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78" indent="-228583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243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408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573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738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903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2018.02.18.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63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7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7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7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17F77D5-4E27-4262-B88D-AE755F7A4EF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6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74" indent="-342874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93" indent="-285728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13" indent="-228583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78" indent="-228583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243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408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573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738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903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2018.02.18.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63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7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7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7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17F77D5-4E27-4262-B88D-AE755F7A4EF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6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74" indent="-342874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93" indent="-285728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13" indent="-228583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78" indent="-228583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243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408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573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738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903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2018.02.18.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63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7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7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7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17F77D5-4E27-4262-B88D-AE755F7A4EF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6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74" indent="-342874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93" indent="-285728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13" indent="-228583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78" indent="-228583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243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408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573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738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903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7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7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7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17F77D5-4E27-4262-B88D-AE755F7A4EF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6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74" indent="-342874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93" indent="-285728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13" indent="-228583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78" indent="-228583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243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408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573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738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903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7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7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7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17F77D5-4E27-4262-B88D-AE755F7A4EF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6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74" indent="-342874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93" indent="-285728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13" indent="-228583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78" indent="-228583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243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408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573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738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903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7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7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7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17F77D5-4E27-4262-B88D-AE755F7A4EF6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3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49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6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74" indent="-342874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93" indent="-285728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913" indent="-228583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78" indent="-228583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243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408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573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738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903" indent="-22858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5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0" algn="l" defTabSz="9143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2018.02.18.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63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9E7697C-363E-4673-8E86-14C10DF67419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2018.02.18.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E557DE2-BFEE-413A-A8AC-903081BAA9A6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81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2018.02.18.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63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16ACF72-1BBB-4D22-BDBC-2FFC042E66EF}" type="datetimeFigureOut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2018.02.18.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A3173C7-5A81-4A32-A04A-526B63201B9A}" type="slidenum">
              <a:rPr lang="hu-H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63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79512" y="44624"/>
            <a:ext cx="86868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330" fontAlgn="auto">
              <a:spcAft>
                <a:spcPts val="0"/>
              </a:spcAft>
              <a:defRPr/>
            </a:pPr>
            <a:r>
              <a:rPr lang="hu-HU" sz="4800" dirty="0" smtClean="0">
                <a:solidFill>
                  <a:schemeClr val="bg1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Igeolvasás</a:t>
            </a:r>
            <a:endParaRPr lang="hu-HU" sz="4800" dirty="0">
              <a:solidFill>
                <a:schemeClr val="bg1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0" y="836712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800" b="1" dirty="0" smtClean="0">
                <a:solidFill>
                  <a:schemeClr val="bg1"/>
                </a:solidFill>
              </a:rPr>
              <a:t>„</a:t>
            </a:r>
            <a:r>
              <a:rPr lang="hu-HU" sz="2800" b="1" baseline="30000" dirty="0" smtClean="0">
                <a:solidFill>
                  <a:schemeClr val="bg1"/>
                </a:solidFill>
              </a:rPr>
              <a:t>14</a:t>
            </a:r>
            <a:r>
              <a:rPr lang="hu-HU" sz="2800" b="1" dirty="0" smtClean="0">
                <a:solidFill>
                  <a:schemeClr val="bg1"/>
                </a:solidFill>
              </a:rPr>
              <a:t>Akkor ezt mondta az </a:t>
            </a:r>
            <a:r>
              <a:rPr lang="hu-HU" sz="2800" b="1" dirty="0" err="1" smtClean="0">
                <a:solidFill>
                  <a:schemeClr val="bg1"/>
                </a:solidFill>
              </a:rPr>
              <a:t>ÚRisten</a:t>
            </a:r>
            <a:r>
              <a:rPr lang="hu-HU" sz="2800" b="1" dirty="0" smtClean="0">
                <a:solidFill>
                  <a:schemeClr val="bg1"/>
                </a:solidFill>
              </a:rPr>
              <a:t> a kígyónak: Mivel ezt tetted, átkozott légy minden állat és minden mezei vad közt: hasadon járj, és port egyél egész életedben!  </a:t>
            </a:r>
            <a:r>
              <a:rPr lang="hu-HU" sz="2800" b="1" baseline="30000" dirty="0" smtClean="0">
                <a:solidFill>
                  <a:schemeClr val="bg1"/>
                </a:solidFill>
              </a:rPr>
              <a:t>15</a:t>
            </a:r>
            <a:r>
              <a:rPr lang="hu-HU" sz="2800" b="1" dirty="0" smtClean="0">
                <a:solidFill>
                  <a:schemeClr val="bg1"/>
                </a:solidFill>
              </a:rPr>
              <a:t>Ellenségeskedést támasztok közted és az asszony közt, a te utódod és az ő utódja közt: ő a fejedet tapossa, te meg a sarkát mardosod. </a:t>
            </a:r>
            <a:r>
              <a:rPr lang="hu-HU" sz="2800" b="1" baseline="30000" dirty="0" smtClean="0">
                <a:solidFill>
                  <a:schemeClr val="bg1"/>
                </a:solidFill>
              </a:rPr>
              <a:t>16</a:t>
            </a:r>
            <a:r>
              <a:rPr lang="hu-HU" sz="2800" b="1" dirty="0" smtClean="0">
                <a:solidFill>
                  <a:schemeClr val="bg1"/>
                </a:solidFill>
              </a:rPr>
              <a:t>Az asszonynak ezt mondta: Igen megnövelem terhességed fájdalmát, fájdalommal szülöd gyermeked, mégis vágyakozol férjed után, ő pedig uralkodni fog rajtad. </a:t>
            </a:r>
            <a:r>
              <a:rPr lang="hu-HU" sz="2800" b="1" baseline="30000" dirty="0" smtClean="0">
                <a:solidFill>
                  <a:schemeClr val="bg1"/>
                </a:solidFill>
              </a:rPr>
              <a:t>17</a:t>
            </a:r>
            <a:r>
              <a:rPr lang="hu-HU" sz="2800" b="1" dirty="0" smtClean="0">
                <a:solidFill>
                  <a:schemeClr val="bg1"/>
                </a:solidFill>
              </a:rPr>
              <a:t>Az embernek pedig ezt mondta: Mivel hallgattál feleséged szavára, és ettél arról a fáról, amelyről azt parancsoltam, hogy ne</a:t>
            </a:r>
            <a:endParaRPr lang="hu-H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556792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6000" b="1" dirty="0" smtClean="0">
                <a:solidFill>
                  <a:schemeClr val="bg1"/>
                </a:solidFill>
              </a:rPr>
              <a:t>„Adjad, fiam, a te szívedet nékem…”</a:t>
            </a:r>
            <a:r>
              <a:rPr lang="hu-HU" sz="6000" dirty="0" smtClean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hu-HU" sz="6000" dirty="0" err="1" smtClean="0">
                <a:solidFill>
                  <a:schemeClr val="bg1"/>
                </a:solidFill>
              </a:rPr>
              <a:t>Péld</a:t>
            </a:r>
            <a:r>
              <a:rPr lang="hu-HU" sz="6000" dirty="0" smtClean="0">
                <a:solidFill>
                  <a:schemeClr val="bg1"/>
                </a:solidFill>
              </a:rPr>
              <a:t> 23,26 </a:t>
            </a:r>
            <a:endParaRPr lang="hu-H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bg1"/>
                </a:solidFill>
              </a:rPr>
              <a:t>„Mondta pedig Péter: </a:t>
            </a:r>
            <a:r>
              <a:rPr lang="hu-HU" sz="4000" b="1" dirty="0" err="1" smtClean="0">
                <a:solidFill>
                  <a:schemeClr val="bg1"/>
                </a:solidFill>
              </a:rPr>
              <a:t>Anániás</a:t>
            </a:r>
            <a:r>
              <a:rPr lang="hu-HU" sz="4000" b="1" dirty="0" smtClean="0">
                <a:solidFill>
                  <a:schemeClr val="bg1"/>
                </a:solidFill>
              </a:rPr>
              <a:t>, miért </a:t>
            </a:r>
            <a:r>
              <a:rPr lang="hu-HU" sz="4000" b="1" u="sng" dirty="0" smtClean="0">
                <a:solidFill>
                  <a:schemeClr val="bg1"/>
                </a:solidFill>
              </a:rPr>
              <a:t>foglalta el</a:t>
            </a:r>
            <a:r>
              <a:rPr lang="hu-HU" sz="4000" b="1" dirty="0" smtClean="0">
                <a:solidFill>
                  <a:schemeClr val="bg1"/>
                </a:solidFill>
              </a:rPr>
              <a:t> a Sátán a te szívedet…?</a:t>
            </a:r>
            <a:r>
              <a:rPr lang="hu-HU" sz="4000" dirty="0" smtClean="0">
                <a:solidFill>
                  <a:schemeClr val="bg1"/>
                </a:solidFill>
              </a:rPr>
              <a:t>” ApCsel 5,33</a:t>
            </a:r>
          </a:p>
          <a:p>
            <a:r>
              <a:rPr lang="hu-HU" sz="4000" dirty="0" smtClean="0">
                <a:solidFill>
                  <a:schemeClr val="bg1"/>
                </a:solidFill>
              </a:rPr>
              <a:t/>
            </a:r>
            <a:br>
              <a:rPr lang="hu-HU" sz="4000" dirty="0" smtClean="0">
                <a:solidFill>
                  <a:schemeClr val="bg1"/>
                </a:solidFill>
              </a:rPr>
            </a:br>
            <a:endParaRPr lang="hu-HU" sz="4000" dirty="0" smtClean="0">
              <a:solidFill>
                <a:schemeClr val="bg1"/>
              </a:solidFill>
            </a:endParaRPr>
          </a:p>
          <a:p>
            <a:r>
              <a:rPr lang="el-GR" sz="4000" dirty="0" smtClean="0">
                <a:solidFill>
                  <a:schemeClr val="bg1"/>
                </a:solidFill>
              </a:rPr>
              <a:t>ἐπλήρωσεν (πληρόω) </a:t>
            </a:r>
            <a:r>
              <a:rPr lang="hu-HU" sz="4000" dirty="0" smtClean="0">
                <a:solidFill>
                  <a:schemeClr val="bg1"/>
                </a:solidFill>
              </a:rPr>
              <a:t>szót jelentése:</a:t>
            </a:r>
          </a:p>
          <a:p>
            <a:endParaRPr lang="hu-HU" sz="4000" dirty="0" smtClean="0">
              <a:solidFill>
                <a:schemeClr val="bg1"/>
              </a:solidFill>
            </a:endParaRPr>
          </a:p>
          <a:p>
            <a:r>
              <a:rPr lang="hu-HU" sz="4000" dirty="0" smtClean="0">
                <a:solidFill>
                  <a:schemeClr val="bg1"/>
                </a:solidFill>
              </a:rPr>
              <a:t>„elfoglal, betölt, tele van, teljessé tesz”</a:t>
            </a:r>
            <a:endParaRPr lang="hu-H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988510"/>
            <a:ext cx="9144001" cy="1864426"/>
          </a:xfrm>
        </p:spPr>
        <p:txBody>
          <a:bodyPr>
            <a:noAutofit/>
          </a:bodyPr>
          <a:lstStyle/>
          <a:p>
            <a:r>
              <a:rPr lang="hu-HU" sz="4000" b="1" dirty="0">
                <a:solidFill>
                  <a:schemeClr val="bg1"/>
                </a:solidFill>
              </a:rPr>
              <a:t>„</a:t>
            </a:r>
            <a:r>
              <a:rPr lang="hu-HU" sz="4000" b="1" baseline="30000" dirty="0">
                <a:solidFill>
                  <a:schemeClr val="bg1"/>
                </a:solidFill>
              </a:rPr>
              <a:t>14</a:t>
            </a:r>
            <a:r>
              <a:rPr lang="hu-HU" sz="4000" b="1" dirty="0">
                <a:solidFill>
                  <a:schemeClr val="bg1"/>
                </a:solidFill>
              </a:rPr>
              <a:t>Mert mindenki saját kívánságától vonzva és csalogatva esik kísértésbe. </a:t>
            </a:r>
            <a:r>
              <a:rPr lang="hu-HU" sz="4000" b="1" baseline="30000" dirty="0">
                <a:solidFill>
                  <a:schemeClr val="bg1"/>
                </a:solidFill>
              </a:rPr>
              <a:t>15</a:t>
            </a:r>
            <a:r>
              <a:rPr lang="hu-HU" sz="4000" b="1" dirty="0">
                <a:solidFill>
                  <a:schemeClr val="bg1"/>
                </a:solidFill>
              </a:rPr>
              <a:t>Azután a kívánság megfoganva bűnt szül, </a:t>
            </a:r>
            <a:r>
              <a:rPr lang="hu-HU" sz="4000" b="1" dirty="0" smtClean="0">
                <a:solidFill>
                  <a:schemeClr val="bg1"/>
                </a:solidFill>
              </a:rPr>
              <a:t/>
            </a:r>
            <a:br>
              <a:rPr lang="hu-HU" sz="4000" b="1" dirty="0" smtClean="0">
                <a:solidFill>
                  <a:schemeClr val="bg1"/>
                </a:solidFill>
              </a:rPr>
            </a:br>
            <a:r>
              <a:rPr lang="hu-HU" sz="4000" b="1" dirty="0" smtClean="0">
                <a:solidFill>
                  <a:schemeClr val="bg1"/>
                </a:solidFill>
              </a:rPr>
              <a:t>a </a:t>
            </a:r>
            <a:r>
              <a:rPr lang="hu-HU" sz="4000" b="1" dirty="0">
                <a:solidFill>
                  <a:schemeClr val="bg1"/>
                </a:solidFill>
              </a:rPr>
              <a:t>bűn pedig kiteljesedve halált nemz.”</a:t>
            </a:r>
            <a:r>
              <a:rPr lang="hu-HU" sz="4000" dirty="0">
                <a:solidFill>
                  <a:schemeClr val="bg1"/>
                </a:solidFill>
              </a:rPr>
              <a:t> </a:t>
            </a:r>
            <a:r>
              <a:rPr lang="hu-HU" sz="4000" dirty="0" smtClean="0">
                <a:solidFill>
                  <a:schemeClr val="bg1"/>
                </a:solidFill>
              </a:rPr>
              <a:t/>
            </a:r>
            <a:br>
              <a:rPr lang="hu-HU" sz="4000" dirty="0" smtClean="0">
                <a:solidFill>
                  <a:schemeClr val="bg1"/>
                </a:solidFill>
              </a:rPr>
            </a:br>
            <a:r>
              <a:rPr lang="hu-HU" sz="4000" dirty="0" err="1" smtClean="0">
                <a:solidFill>
                  <a:schemeClr val="bg1"/>
                </a:solidFill>
              </a:rPr>
              <a:t>Jk</a:t>
            </a:r>
            <a:r>
              <a:rPr lang="hu-HU" sz="4000" dirty="0" smtClean="0">
                <a:solidFill>
                  <a:schemeClr val="bg1"/>
                </a:solidFill>
              </a:rPr>
              <a:t> </a:t>
            </a:r>
            <a:r>
              <a:rPr lang="hu-HU" sz="4000" dirty="0">
                <a:solidFill>
                  <a:schemeClr val="bg1"/>
                </a:solidFill>
              </a:rPr>
              <a:t>1,14-15</a:t>
            </a:r>
            <a:endParaRPr lang="hu-HU" sz="4000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pic>
        <p:nvPicPr>
          <p:cNvPr id="1028" name="Picture 4" descr="Képtalálat a következőre: „lépcső a pokolba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3856267" cy="3859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6462105" y="2977437"/>
            <a:ext cx="26287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540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+mn-cs"/>
              </a:rPr>
              <a:t>Kívánság</a:t>
            </a:r>
            <a:endParaRPr lang="hu-HU" sz="54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6564958" y="4025268"/>
            <a:ext cx="1289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540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+mn-cs"/>
              </a:rPr>
              <a:t>Bűn</a:t>
            </a:r>
            <a:endParaRPr lang="hu-HU" sz="54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537768" y="4948598"/>
            <a:ext cx="15969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540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+mn-cs"/>
              </a:rPr>
              <a:t>Halál</a:t>
            </a:r>
            <a:endParaRPr lang="hu-HU" sz="54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5" name="Szalagnyíl felfelé 4"/>
          <p:cNvSpPr/>
          <p:nvPr/>
        </p:nvSpPr>
        <p:spPr>
          <a:xfrm>
            <a:off x="5513120" y="2962090"/>
            <a:ext cx="961901" cy="829523"/>
          </a:xfrm>
          <a:prstGeom prst="curved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6" name="Lefelé nyíl 5"/>
          <p:cNvSpPr/>
          <p:nvPr/>
        </p:nvSpPr>
        <p:spPr>
          <a:xfrm>
            <a:off x="5762501" y="4025269"/>
            <a:ext cx="463138" cy="2212044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44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Képtalálat a következőre: „throne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07" y="1952040"/>
            <a:ext cx="4899320" cy="47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églalap 9"/>
          <p:cNvSpPr/>
          <p:nvPr/>
        </p:nvSpPr>
        <p:spPr>
          <a:xfrm>
            <a:off x="1691680" y="2564904"/>
            <a:ext cx="203634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4800" dirty="0" smtClean="0">
                <a:ln w="0"/>
                <a:solidFill>
                  <a:prstClr val="white"/>
                </a:solidFill>
                <a:latin typeface="Calibri"/>
                <a:cs typeface="+mn-cs"/>
              </a:rPr>
              <a:t>Isten</a:t>
            </a:r>
            <a:endParaRPr lang="hu-HU" sz="4800" dirty="0">
              <a:ln w="0"/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748007" y="83369"/>
            <a:ext cx="438599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6000" dirty="0" smtClean="0">
                <a:ln w="0"/>
                <a:solidFill>
                  <a:prstClr val="white"/>
                </a:solidFill>
                <a:latin typeface="Calibri"/>
                <a:cs typeface="+mn-cs"/>
              </a:rPr>
              <a:t>Életem trónja</a:t>
            </a:r>
            <a:endParaRPr lang="hu-HU" sz="6000" dirty="0">
              <a:ln w="0"/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48070" y="1721922"/>
            <a:ext cx="4486128" cy="627017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5400" dirty="0" smtClean="0">
                <a:ln w="0"/>
                <a:solidFill>
                  <a:prstClr val="white"/>
                </a:solidFill>
                <a:latin typeface="Calibri"/>
                <a:cs typeface="+mn-cs"/>
              </a:rPr>
              <a:t>S Z Í V E M </a:t>
            </a:r>
            <a:endParaRPr lang="hu-HU" sz="5400" dirty="0">
              <a:ln w="0"/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23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Képtalálat a következőre: „throne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07" y="1833286"/>
            <a:ext cx="4899320" cy="47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églalap 9"/>
          <p:cNvSpPr/>
          <p:nvPr/>
        </p:nvSpPr>
        <p:spPr>
          <a:xfrm>
            <a:off x="2115751" y="2409195"/>
            <a:ext cx="118023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6600" dirty="0" smtClean="0">
                <a:ln w="0"/>
                <a:solidFill>
                  <a:prstClr val="white"/>
                </a:solidFill>
                <a:latin typeface="Calibri"/>
                <a:cs typeface="+mn-cs"/>
              </a:rPr>
              <a:t>ÉN</a:t>
            </a:r>
            <a:endParaRPr lang="hu-HU" sz="6600" dirty="0">
              <a:ln w="0"/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940152" y="4995652"/>
            <a:ext cx="3026595" cy="1569660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9600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+mn-cs"/>
              </a:rPr>
              <a:t>Isten</a:t>
            </a:r>
            <a:endParaRPr lang="hu-HU" sz="96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569680" y="1638795"/>
            <a:ext cx="4486128" cy="627017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5400" dirty="0" smtClean="0">
                <a:ln w="0"/>
                <a:solidFill>
                  <a:prstClr val="white"/>
                </a:solidFill>
                <a:latin typeface="Calibri"/>
                <a:cs typeface="+mn-cs"/>
              </a:rPr>
              <a:t>S Z Í V E M </a:t>
            </a:r>
            <a:endParaRPr lang="hu-HU" sz="5400" dirty="0">
              <a:ln w="0"/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4644008" y="51309"/>
            <a:ext cx="438599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6000" dirty="0" smtClean="0">
                <a:ln w="0"/>
                <a:solidFill>
                  <a:prstClr val="white"/>
                </a:solidFill>
                <a:latin typeface="Calibri"/>
                <a:cs typeface="+mn-cs"/>
              </a:rPr>
              <a:t>Életem trónja</a:t>
            </a:r>
            <a:endParaRPr lang="hu-HU" sz="6000" dirty="0">
              <a:ln w="0"/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44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175657" y="116632"/>
            <a:ext cx="22038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6600" u="sng" dirty="0" smtClean="0">
                <a:ln w="0"/>
                <a:solidFill>
                  <a:prstClr val="white"/>
                </a:solidFill>
                <a:latin typeface="Calibri"/>
                <a:cs typeface="+mn-cs"/>
              </a:rPr>
              <a:t>BŰN</a:t>
            </a:r>
            <a:endParaRPr lang="hu-HU" sz="6600" u="sng" dirty="0">
              <a:ln w="0"/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075694" y="188640"/>
            <a:ext cx="309670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6600" u="sng" dirty="0" smtClean="0">
                <a:ln w="0"/>
                <a:solidFill>
                  <a:prstClr val="white"/>
                </a:solidFill>
                <a:latin typeface="Calibri"/>
                <a:cs typeface="+mn-cs"/>
              </a:rPr>
              <a:t>BŰNÖK</a:t>
            </a:r>
            <a:endParaRPr lang="hu-HU" sz="6600" u="sng" dirty="0">
              <a:ln w="0"/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0" y="2132856"/>
            <a:ext cx="424847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6600" dirty="0" smtClean="0">
                <a:ln w="0"/>
                <a:solidFill>
                  <a:prstClr val="white"/>
                </a:solidFill>
                <a:latin typeface="Calibri"/>
                <a:cs typeface="+mn-cs"/>
              </a:rPr>
              <a:t>ÁLLAPOT</a:t>
            </a:r>
            <a:endParaRPr lang="hu-HU" sz="6600" dirty="0">
              <a:ln w="0"/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3491955" y="2132856"/>
            <a:ext cx="583257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6600" dirty="0" smtClean="0">
                <a:ln w="0"/>
                <a:solidFill>
                  <a:prstClr val="white"/>
                </a:solidFill>
                <a:latin typeface="Calibri"/>
                <a:cs typeface="+mn-cs"/>
              </a:rPr>
              <a:t>ÁLLAPOT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6600" dirty="0" smtClean="0">
                <a:ln w="0"/>
                <a:solidFill>
                  <a:prstClr val="white"/>
                </a:solidFill>
                <a:latin typeface="Calibri"/>
                <a:cs typeface="+mn-cs"/>
              </a:rPr>
              <a:t>következménye</a:t>
            </a:r>
            <a:endParaRPr lang="hu-HU" sz="6600" dirty="0">
              <a:ln w="0"/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323528" y="4549676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36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</a:t>
            </a:r>
            <a:r>
              <a:rPr lang="hu-HU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em azért vagyunk bűnösök, mert vétkezünk,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36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hanem azért vétkezünk, mert bűnösök lettünk!</a:t>
            </a:r>
            <a:endParaRPr lang="hu-HU" sz="36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23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505117"/>
            <a:ext cx="864096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800" b="1" dirty="0" smtClean="0">
                <a:solidFill>
                  <a:schemeClr val="bg1"/>
                </a:solidFill>
              </a:rPr>
              <a:t>„Nincsen igaz ember egy sem. […]Mert nincs különbség: </a:t>
            </a:r>
            <a:r>
              <a:rPr lang="hu-HU" sz="4800" b="1" baseline="30000" dirty="0" smtClean="0">
                <a:solidFill>
                  <a:schemeClr val="bg1"/>
                </a:solidFill>
              </a:rPr>
              <a:t>23</a:t>
            </a:r>
            <a:r>
              <a:rPr lang="hu-HU" sz="4800" b="1" dirty="0" smtClean="0">
                <a:solidFill>
                  <a:schemeClr val="bg1"/>
                </a:solidFill>
              </a:rPr>
              <a:t>mindenki vétkezett, és híjával van az Isten dicsőségének.”</a:t>
            </a:r>
          </a:p>
          <a:p>
            <a:pPr algn="ctr"/>
            <a:r>
              <a:rPr lang="hu-HU" sz="4800" b="1" dirty="0" smtClean="0">
                <a:solidFill>
                  <a:schemeClr val="bg1"/>
                </a:solidFill>
              </a:rPr>
              <a:t> </a:t>
            </a:r>
            <a:r>
              <a:rPr lang="hu-HU" sz="4800" dirty="0" smtClean="0">
                <a:solidFill>
                  <a:schemeClr val="bg1"/>
                </a:solidFill>
              </a:rPr>
              <a:t>Róm 3,10b.22b-23</a:t>
            </a:r>
            <a:br>
              <a:rPr lang="hu-HU" sz="4800" dirty="0" smtClean="0">
                <a:solidFill>
                  <a:schemeClr val="bg1"/>
                </a:solidFill>
              </a:rPr>
            </a:br>
            <a:endParaRPr lang="hu-HU" sz="4800" dirty="0" smtClean="0">
              <a:solidFill>
                <a:schemeClr val="bg1"/>
              </a:solidFill>
            </a:endParaRPr>
          </a:p>
          <a:p>
            <a:pPr algn="ctr"/>
            <a:r>
              <a:rPr lang="hu-HU" sz="4800" dirty="0" smtClean="0">
                <a:solidFill>
                  <a:schemeClr val="bg1"/>
                </a:solidFill>
              </a:rPr>
              <a:t/>
            </a:r>
            <a:br>
              <a:rPr lang="hu-HU" sz="4800" dirty="0" smtClean="0">
                <a:solidFill>
                  <a:schemeClr val="bg1"/>
                </a:solidFill>
              </a:rPr>
            </a:br>
            <a:endParaRPr lang="hu-H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31259"/>
            <a:ext cx="9144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3200" b="1" dirty="0" smtClean="0">
                <a:solidFill>
                  <a:schemeClr val="bg1"/>
                </a:solidFill>
              </a:rPr>
              <a:t>„</a:t>
            </a:r>
            <a:r>
              <a:rPr lang="hu-HU" sz="3200" b="1" baseline="30000" dirty="0" smtClean="0">
                <a:solidFill>
                  <a:schemeClr val="bg1"/>
                </a:solidFill>
              </a:rPr>
              <a:t>2</a:t>
            </a:r>
            <a:r>
              <a:rPr lang="hu-HU" sz="3200" b="1" dirty="0" smtClean="0">
                <a:solidFill>
                  <a:schemeClr val="bg1"/>
                </a:solidFill>
              </a:rPr>
              <a:t>Igen nagy hiábavalóság - mondja a Prédikátor -, igen nagy hiábavalóság! Minden hiábavalóság! </a:t>
            </a:r>
            <a:r>
              <a:rPr lang="hu-HU" sz="3200" b="1" baseline="30000" dirty="0" smtClean="0">
                <a:solidFill>
                  <a:schemeClr val="bg1"/>
                </a:solidFill>
              </a:rPr>
              <a:t>3</a:t>
            </a:r>
            <a:r>
              <a:rPr lang="hu-HU" sz="3200" b="1" dirty="0" smtClean="0">
                <a:solidFill>
                  <a:schemeClr val="bg1"/>
                </a:solidFill>
              </a:rPr>
              <a:t>Mi haszna van az embernek minden fáradozásából, ha fáradozik a nap alatt? </a:t>
            </a:r>
            <a:r>
              <a:rPr lang="hu-HU" sz="3200" b="1" baseline="30000" dirty="0" smtClean="0">
                <a:solidFill>
                  <a:schemeClr val="bg1"/>
                </a:solidFill>
              </a:rPr>
              <a:t>4</a:t>
            </a:r>
            <a:r>
              <a:rPr lang="hu-HU" sz="3200" b="1" dirty="0" smtClean="0">
                <a:solidFill>
                  <a:schemeClr val="bg1"/>
                </a:solidFill>
              </a:rPr>
              <a:t>Nemzedékek jönnek, nemzedékek mennek, de a föld örökké megmarad. </a:t>
            </a:r>
            <a:r>
              <a:rPr lang="hu-HU" sz="3200" b="1" baseline="30000" dirty="0" smtClean="0">
                <a:solidFill>
                  <a:schemeClr val="bg1"/>
                </a:solidFill>
              </a:rPr>
              <a:t>5</a:t>
            </a:r>
            <a:r>
              <a:rPr lang="hu-HU" sz="3200" b="1" dirty="0" smtClean="0">
                <a:solidFill>
                  <a:schemeClr val="bg1"/>
                </a:solidFill>
              </a:rPr>
              <a:t>Fölkel a nap, és lemegy a nap, siet vissza arra a helyre, ahol majd újból fölkel. </a:t>
            </a:r>
            <a:r>
              <a:rPr lang="hu-HU" sz="3200" b="1" baseline="30000" dirty="0" smtClean="0">
                <a:solidFill>
                  <a:schemeClr val="bg1"/>
                </a:solidFill>
              </a:rPr>
              <a:t>6</a:t>
            </a:r>
            <a:r>
              <a:rPr lang="hu-HU" sz="3200" b="1" dirty="0" smtClean="0">
                <a:solidFill>
                  <a:schemeClr val="bg1"/>
                </a:solidFill>
              </a:rPr>
              <a:t>A szél fúj délre, majd északnak fordul, körbefordul a szél járása, és visszatér oda, ahonnan elindult. </a:t>
            </a:r>
            <a:r>
              <a:rPr lang="hu-HU" sz="3200" b="1" baseline="30000" dirty="0" smtClean="0">
                <a:solidFill>
                  <a:schemeClr val="bg1"/>
                </a:solidFill>
              </a:rPr>
              <a:t>7</a:t>
            </a:r>
            <a:r>
              <a:rPr lang="hu-HU" sz="3200" b="1" dirty="0" smtClean="0">
                <a:solidFill>
                  <a:schemeClr val="bg1"/>
                </a:solidFill>
              </a:rPr>
              <a:t>Minden folyó a tengerbe ömlik, és a tenger mégsem telik meg, pedig ugyanoda folynak a folyók, újra meg újra oda folynak. </a:t>
            </a:r>
            <a:endParaRPr lang="hu-H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31259"/>
            <a:ext cx="9144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3200" b="1" baseline="30000" dirty="0" smtClean="0">
                <a:solidFill>
                  <a:srgbClr val="FFFFFF"/>
                </a:solidFill>
              </a:rPr>
              <a:t>8</a:t>
            </a:r>
            <a:r>
              <a:rPr lang="hu-HU" sz="3200" b="1" dirty="0" smtClean="0">
                <a:solidFill>
                  <a:srgbClr val="FFFFFF"/>
                </a:solidFill>
              </a:rPr>
              <a:t>Minden dolog fárasztó, el sem tudja mondani az ember. Szemünk nem győz eleget nézni, fülünk nem tud eleget hallani. </a:t>
            </a:r>
            <a:r>
              <a:rPr lang="hu-HU" sz="3200" b="1" baseline="30000" dirty="0" smtClean="0">
                <a:solidFill>
                  <a:srgbClr val="FFFFFF"/>
                </a:solidFill>
              </a:rPr>
              <a:t>9</a:t>
            </a:r>
            <a:r>
              <a:rPr lang="hu-HU" sz="3200" b="1" dirty="0" smtClean="0">
                <a:solidFill>
                  <a:srgbClr val="FFFFFF"/>
                </a:solidFill>
              </a:rPr>
              <a:t>Ami volt, ugyanaz lesz majd, és ami történt, ugyanaz fog történni, mert nincs semmi új a nap alatt.”. Vagy hasonlókat olvasunk a fáradozásról: „</a:t>
            </a:r>
            <a:r>
              <a:rPr lang="hu-HU" sz="3200" b="1" baseline="30000" dirty="0" smtClean="0">
                <a:solidFill>
                  <a:srgbClr val="FFFFFF"/>
                </a:solidFill>
              </a:rPr>
              <a:t>18</a:t>
            </a:r>
            <a:r>
              <a:rPr lang="hu-HU" sz="3200" b="1" dirty="0" smtClean="0">
                <a:solidFill>
                  <a:srgbClr val="FFFFFF"/>
                </a:solidFill>
              </a:rPr>
              <a:t>Meggyűlöltem mindazt, amit fáradsággal szereztem, míg fáradoztam a nap alatt, mert más emberre kell hagynom, aki utánam következik. </a:t>
            </a:r>
            <a:r>
              <a:rPr lang="hu-HU" sz="3200" b="1" baseline="30000" dirty="0" smtClean="0">
                <a:solidFill>
                  <a:srgbClr val="FFFFFF"/>
                </a:solidFill>
              </a:rPr>
              <a:t>19</a:t>
            </a:r>
            <a:r>
              <a:rPr lang="hu-HU" sz="3200" b="1" dirty="0" smtClean="0">
                <a:solidFill>
                  <a:srgbClr val="FFFFFF"/>
                </a:solidFill>
              </a:rPr>
              <a:t>Ki tudja, hogy bölcs lesz-e, vagy ostoba? És mégis rendelkezni fog mindazzal, amit fáradsággal szereztem, míg bölcsen fáradoztam a nap alatt. Ez is hiábavalóság!</a:t>
            </a:r>
            <a:endParaRPr lang="hu-HU"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27384"/>
            <a:ext cx="9144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3200" b="1" baseline="30000" dirty="0" smtClean="0">
                <a:solidFill>
                  <a:srgbClr val="FFFFFF"/>
                </a:solidFill>
              </a:rPr>
              <a:t>20</a:t>
            </a:r>
            <a:r>
              <a:rPr lang="hu-HU" sz="3200" b="1" dirty="0" smtClean="0">
                <a:solidFill>
                  <a:srgbClr val="FFFFFF"/>
                </a:solidFill>
              </a:rPr>
              <a:t>Odáig jutottam, hogy már kétségbeestem minden szerzeményem miatt, amiért fáradoztam a nap alatt. </a:t>
            </a:r>
            <a:r>
              <a:rPr lang="hu-HU" sz="3200" b="1" baseline="30000" dirty="0" smtClean="0">
                <a:solidFill>
                  <a:srgbClr val="FFFFFF"/>
                </a:solidFill>
              </a:rPr>
              <a:t>21</a:t>
            </a:r>
            <a:r>
              <a:rPr lang="hu-HU" sz="3200" b="1" dirty="0" smtClean="0">
                <a:solidFill>
                  <a:srgbClr val="FFFFFF"/>
                </a:solidFill>
              </a:rPr>
              <a:t>Mert van olyan ember, aki bölcsességgel, tudással és rátermettséggel fáradozott, és olyan emberre kell hagynia vagyonát, aki nem dolgozott érte. Ez is hiábavalóság és nagyon rossz dolog. </a:t>
            </a:r>
            <a:r>
              <a:rPr lang="hu-HU" sz="3200" b="1" baseline="30000" dirty="0" smtClean="0">
                <a:solidFill>
                  <a:srgbClr val="FFFFFF"/>
                </a:solidFill>
              </a:rPr>
              <a:t>22</a:t>
            </a:r>
            <a:r>
              <a:rPr lang="hu-HU" sz="3200" b="1" dirty="0" smtClean="0">
                <a:solidFill>
                  <a:srgbClr val="FFFFFF"/>
                </a:solidFill>
              </a:rPr>
              <a:t>Mert mi jut az embernek mindabból, amit fáradsággal és teljes odaadással szerzett a nap alatt, </a:t>
            </a:r>
            <a:r>
              <a:rPr lang="hu-HU" sz="3200" b="1" baseline="30000" dirty="0" smtClean="0">
                <a:solidFill>
                  <a:srgbClr val="FFFFFF"/>
                </a:solidFill>
              </a:rPr>
              <a:t>23</a:t>
            </a:r>
            <a:r>
              <a:rPr lang="hu-HU" sz="3200" b="1" dirty="0" smtClean="0">
                <a:solidFill>
                  <a:srgbClr val="FFFFFF"/>
                </a:solidFill>
              </a:rPr>
              <a:t>hiszen mindennap fájdalom és bosszúság gyötri, és még éjjel sincs nyugta szívének?! Ez is hiábavalóság! </a:t>
            </a:r>
            <a:r>
              <a:rPr lang="hu-HU" sz="3200" b="1" baseline="30000" dirty="0" smtClean="0">
                <a:solidFill>
                  <a:srgbClr val="FFFFFF"/>
                </a:solidFill>
              </a:rPr>
              <a:t>24</a:t>
            </a:r>
            <a:r>
              <a:rPr lang="hu-HU" sz="3200" b="1" dirty="0" smtClean="0">
                <a:solidFill>
                  <a:srgbClr val="FFFFFF"/>
                </a:solidFill>
              </a:rPr>
              <a:t>Nincs hát jobb dolog, mint ha az ember eszik, iszik, </a:t>
            </a:r>
            <a:endParaRPr lang="hu-HU"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6512" y="0"/>
            <a:ext cx="9144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800" b="1" dirty="0" smtClean="0">
                <a:solidFill>
                  <a:schemeClr val="bg1"/>
                </a:solidFill>
              </a:rPr>
              <a:t>egyél, legyen a föld átkozott miattad, fáradsággal élj belőle egész életedben! </a:t>
            </a:r>
            <a:r>
              <a:rPr lang="hu-HU" sz="2800" b="1" baseline="30000" dirty="0" smtClean="0">
                <a:solidFill>
                  <a:schemeClr val="bg1"/>
                </a:solidFill>
              </a:rPr>
              <a:t>18</a:t>
            </a:r>
            <a:r>
              <a:rPr lang="hu-HU" sz="2800" b="1" dirty="0" smtClean="0">
                <a:solidFill>
                  <a:schemeClr val="bg1"/>
                </a:solidFill>
              </a:rPr>
              <a:t>Tövist és bogáncsot hajt neked, és a mező növényét eszed. </a:t>
            </a:r>
            <a:r>
              <a:rPr lang="hu-HU" sz="2800" b="1" baseline="30000" dirty="0" smtClean="0">
                <a:solidFill>
                  <a:schemeClr val="bg1"/>
                </a:solidFill>
              </a:rPr>
              <a:t>19</a:t>
            </a:r>
            <a:r>
              <a:rPr lang="hu-HU" sz="2800" b="1" dirty="0" smtClean="0">
                <a:solidFill>
                  <a:schemeClr val="bg1"/>
                </a:solidFill>
              </a:rPr>
              <a:t>Arcod verejtékével eszed a kenyeret, míg visszatérsz a földbe, mert abból vétettél. Bizony por vagy, és vissza fogsz térni a porba! </a:t>
            </a:r>
            <a:r>
              <a:rPr lang="hu-HU" sz="2800" b="1" baseline="30000" dirty="0" smtClean="0">
                <a:solidFill>
                  <a:schemeClr val="bg1"/>
                </a:solidFill>
              </a:rPr>
              <a:t>20</a:t>
            </a:r>
            <a:r>
              <a:rPr lang="hu-HU" sz="2800" b="1" dirty="0" smtClean="0">
                <a:solidFill>
                  <a:schemeClr val="bg1"/>
                </a:solidFill>
              </a:rPr>
              <a:t>Az ember Évának nevezte el a feleségét, mert ő lett az anyja minden élőnek. </a:t>
            </a:r>
            <a:r>
              <a:rPr lang="hu-HU" sz="2800" b="1" baseline="30000" dirty="0" smtClean="0">
                <a:solidFill>
                  <a:schemeClr val="bg1"/>
                </a:solidFill>
              </a:rPr>
              <a:t>21</a:t>
            </a:r>
            <a:r>
              <a:rPr lang="hu-HU" sz="2800" b="1" dirty="0" smtClean="0">
                <a:solidFill>
                  <a:schemeClr val="bg1"/>
                </a:solidFill>
              </a:rPr>
              <a:t>Az </a:t>
            </a:r>
            <a:r>
              <a:rPr lang="hu-HU" sz="2800" b="1" dirty="0" err="1" smtClean="0">
                <a:solidFill>
                  <a:schemeClr val="bg1"/>
                </a:solidFill>
              </a:rPr>
              <a:t>ÚRisten</a:t>
            </a:r>
            <a:r>
              <a:rPr lang="hu-HU" sz="2800" b="1" dirty="0" smtClean="0">
                <a:solidFill>
                  <a:schemeClr val="bg1"/>
                </a:solidFill>
              </a:rPr>
              <a:t> pedig bőrruhát készített az embernek és feleségének, és felöltöztette őket. </a:t>
            </a:r>
            <a:r>
              <a:rPr lang="hu-HU" sz="2800" b="1" baseline="30000" dirty="0" smtClean="0">
                <a:solidFill>
                  <a:schemeClr val="bg1"/>
                </a:solidFill>
              </a:rPr>
              <a:t>22</a:t>
            </a:r>
            <a:r>
              <a:rPr lang="hu-HU" sz="2800" b="1" dirty="0" smtClean="0">
                <a:solidFill>
                  <a:schemeClr val="bg1"/>
                </a:solidFill>
              </a:rPr>
              <a:t>Azután ezt mondta az </a:t>
            </a:r>
            <a:r>
              <a:rPr lang="hu-HU" sz="2800" b="1" dirty="0" err="1" smtClean="0">
                <a:solidFill>
                  <a:schemeClr val="bg1"/>
                </a:solidFill>
              </a:rPr>
              <a:t>ÚRisten</a:t>
            </a:r>
            <a:r>
              <a:rPr lang="hu-HU" sz="2800" b="1" dirty="0" smtClean="0">
                <a:solidFill>
                  <a:schemeClr val="bg1"/>
                </a:solidFill>
              </a:rPr>
              <a:t>: Íme az ember olyanná lett, mint miközülünk egy: tudja, mi a jó, és mi a rossz. Most azért, hogy ne nyújthassa ki kezét, és ne szakíthasson az élet fájáról is, hogy egyék, és örökké éljen, </a:t>
            </a:r>
            <a:endParaRPr lang="hu-H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-27384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3200" b="1" dirty="0" smtClean="0">
                <a:solidFill>
                  <a:srgbClr val="FFFFFF"/>
                </a:solidFill>
              </a:rPr>
              <a:t>és jól él fáradságos munkájából. De beláttam, hogy Isten kezéből jön ez is. </a:t>
            </a:r>
            <a:r>
              <a:rPr lang="hu-HU" sz="3200" b="1" baseline="30000" dirty="0" smtClean="0">
                <a:solidFill>
                  <a:srgbClr val="FFFFFF"/>
                </a:solidFill>
              </a:rPr>
              <a:t>25</a:t>
            </a:r>
            <a:r>
              <a:rPr lang="hu-HU" sz="3200" b="1" dirty="0" smtClean="0">
                <a:solidFill>
                  <a:srgbClr val="FFFFFF"/>
                </a:solidFill>
              </a:rPr>
              <a:t>Mert ugyan ki ehetik, és ki lehet vígan nála nélkül? </a:t>
            </a:r>
            <a:r>
              <a:rPr lang="hu-HU" sz="3200" b="1" baseline="30000" dirty="0" smtClean="0">
                <a:solidFill>
                  <a:srgbClr val="FFFFFF"/>
                </a:solidFill>
              </a:rPr>
              <a:t>26</a:t>
            </a:r>
            <a:r>
              <a:rPr lang="hu-HU" sz="3200" b="1" dirty="0" smtClean="0">
                <a:solidFill>
                  <a:srgbClr val="FFFFFF"/>
                </a:solidFill>
              </a:rPr>
              <a:t>Mert annak az embernek, akit Ő jónak talál, bölcsességet, tudást és örömöt ad. A bűnöst pedig azzal veri meg, hogy gyűjtsön és halmozzon, azután annak hagyja, akit Isten jónak talál. Ez is hiábavalóság és hasztalan erőlködés.”. </a:t>
            </a:r>
            <a:r>
              <a:rPr lang="hu-HU" sz="3200" dirty="0" err="1" smtClean="0">
                <a:solidFill>
                  <a:srgbClr val="FFFFFF"/>
                </a:solidFill>
              </a:rPr>
              <a:t>Préd</a:t>
            </a:r>
            <a:r>
              <a:rPr lang="hu-HU" sz="3200" dirty="0" smtClean="0">
                <a:solidFill>
                  <a:srgbClr val="FFFFFF"/>
                </a:solidFill>
              </a:rPr>
              <a:t> 2,12-26</a:t>
            </a:r>
            <a:endParaRPr lang="hu-HU" sz="3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age (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81905"/>
            <a:ext cx="6096000" cy="4067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églalap 2"/>
          <p:cNvSpPr/>
          <p:nvPr/>
        </p:nvSpPr>
        <p:spPr>
          <a:xfrm>
            <a:off x="-36512" y="4257670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dirty="0" smtClean="0">
                <a:solidFill>
                  <a:schemeClr val="bg1"/>
                </a:solidFill>
              </a:rPr>
              <a:t>„</a:t>
            </a:r>
            <a:r>
              <a:rPr lang="hu-HU" sz="4400" b="1" dirty="0" smtClean="0">
                <a:solidFill>
                  <a:schemeClr val="bg1"/>
                </a:solidFill>
              </a:rPr>
              <a:t>fáradsággal élj belőle egész életedben! Tövist és bogáncsot hajt neked</a:t>
            </a:r>
            <a:r>
              <a:rPr lang="hu-HU" sz="4400" dirty="0" smtClean="0">
                <a:solidFill>
                  <a:schemeClr val="bg1"/>
                </a:solidFill>
              </a:rPr>
              <a:t>” </a:t>
            </a:r>
            <a:endParaRPr lang="hu-H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355292"/>
            <a:ext cx="9144000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 smtClean="0">
                <a:solidFill>
                  <a:schemeClr val="bg1"/>
                </a:solidFill>
              </a:rPr>
              <a:t>„Nincsen igaz ember egy sem” […] „</a:t>
            </a:r>
            <a:r>
              <a:rPr lang="hu-HU" sz="3600" b="1" baseline="30000" dirty="0" smtClean="0">
                <a:solidFill>
                  <a:schemeClr val="bg1"/>
                </a:solidFill>
              </a:rPr>
              <a:t>12</a:t>
            </a:r>
            <a:r>
              <a:rPr lang="hu-HU" sz="3600" b="1" dirty="0" smtClean="0">
                <a:solidFill>
                  <a:schemeClr val="bg1"/>
                </a:solidFill>
              </a:rPr>
              <a:t>Mind elhajlottak, valamennyien megromlottak, és nincsen, aki jót tegyen, nincs egyetlen egy sem. </a:t>
            </a:r>
            <a:r>
              <a:rPr lang="hu-HU" sz="3600" b="1" baseline="30000" dirty="0" smtClean="0">
                <a:solidFill>
                  <a:schemeClr val="bg1"/>
                </a:solidFill>
              </a:rPr>
              <a:t>13</a:t>
            </a:r>
            <a:r>
              <a:rPr lang="hu-HU" sz="3600" b="1" dirty="0" smtClean="0">
                <a:solidFill>
                  <a:schemeClr val="bg1"/>
                </a:solidFill>
              </a:rPr>
              <a:t>Nyitott sír a torkuk, nyelvükkel ámítanak, kígyóméreg az ajkukon; </a:t>
            </a:r>
            <a:r>
              <a:rPr lang="hu-HU" sz="3600" b="1" baseline="30000" dirty="0" smtClean="0">
                <a:solidFill>
                  <a:schemeClr val="bg1"/>
                </a:solidFill>
              </a:rPr>
              <a:t>14</a:t>
            </a:r>
            <a:r>
              <a:rPr lang="hu-HU" sz="3600" b="1" dirty="0" smtClean="0">
                <a:solidFill>
                  <a:schemeClr val="bg1"/>
                </a:solidFill>
              </a:rPr>
              <a:t>szájuk átokkal és keserűséggel van tele. </a:t>
            </a:r>
            <a:r>
              <a:rPr lang="hu-HU" sz="3600" b="1" baseline="30000" dirty="0" smtClean="0">
                <a:solidFill>
                  <a:schemeClr val="bg1"/>
                </a:solidFill>
              </a:rPr>
              <a:t>15</a:t>
            </a:r>
            <a:r>
              <a:rPr lang="hu-HU" sz="3600" b="1" dirty="0" smtClean="0">
                <a:solidFill>
                  <a:schemeClr val="bg1"/>
                </a:solidFill>
              </a:rPr>
              <a:t>Lábuk gyors a vérontásra, </a:t>
            </a:r>
            <a:r>
              <a:rPr lang="hu-HU" sz="3600" b="1" baseline="30000" dirty="0" smtClean="0">
                <a:solidFill>
                  <a:schemeClr val="bg1"/>
                </a:solidFill>
              </a:rPr>
              <a:t>16</a:t>
            </a:r>
            <a:r>
              <a:rPr lang="hu-HU" sz="3600" b="1" dirty="0" smtClean="0">
                <a:solidFill>
                  <a:schemeClr val="bg1"/>
                </a:solidFill>
              </a:rPr>
              <a:t>romlás és nyomorúság jár a nyomukban, </a:t>
            </a:r>
            <a:r>
              <a:rPr lang="hu-HU" sz="3600" b="1" baseline="30000" dirty="0" smtClean="0">
                <a:solidFill>
                  <a:schemeClr val="bg1"/>
                </a:solidFill>
              </a:rPr>
              <a:t>17</a:t>
            </a:r>
            <a:r>
              <a:rPr lang="hu-HU" sz="3600" b="1" dirty="0" smtClean="0">
                <a:solidFill>
                  <a:schemeClr val="bg1"/>
                </a:solidFill>
              </a:rPr>
              <a:t>és a békesség útját nem ismerik…” </a:t>
            </a:r>
            <a:r>
              <a:rPr lang="hu-HU" sz="3600" dirty="0" smtClean="0">
                <a:solidFill>
                  <a:schemeClr val="bg1"/>
                </a:solidFill>
              </a:rPr>
              <a:t>Róm 3,10-17</a:t>
            </a:r>
            <a:br>
              <a:rPr lang="hu-HU" sz="3600" dirty="0" smtClean="0">
                <a:solidFill>
                  <a:schemeClr val="bg1"/>
                </a:solidFill>
              </a:rPr>
            </a:br>
            <a:endParaRPr lang="hu-HU" sz="3600" dirty="0" smtClean="0">
              <a:solidFill>
                <a:schemeClr val="bg1"/>
              </a:solidFill>
            </a:endParaRPr>
          </a:p>
          <a:p>
            <a:pPr algn="ctr"/>
            <a:r>
              <a:rPr lang="hu-HU" sz="3600" dirty="0" smtClean="0">
                <a:solidFill>
                  <a:schemeClr val="bg1"/>
                </a:solidFill>
              </a:rPr>
              <a:t/>
            </a:r>
            <a:br>
              <a:rPr lang="hu-HU" sz="3600" dirty="0" smtClean="0">
                <a:solidFill>
                  <a:schemeClr val="bg1"/>
                </a:solidFill>
              </a:rPr>
            </a:br>
            <a:endParaRPr lang="hu-HU" sz="3600" dirty="0" smtClean="0">
              <a:solidFill>
                <a:schemeClr val="bg1"/>
              </a:solidFill>
            </a:endParaRPr>
          </a:p>
          <a:p>
            <a:pPr algn="ctr"/>
            <a:r>
              <a:rPr lang="hu-HU" sz="3600" dirty="0" smtClean="0">
                <a:solidFill>
                  <a:schemeClr val="bg1"/>
                </a:solidFill>
              </a:rPr>
              <a:t/>
            </a:r>
            <a:br>
              <a:rPr lang="hu-HU" sz="3600" dirty="0" smtClean="0">
                <a:solidFill>
                  <a:schemeClr val="bg1"/>
                </a:solidFill>
              </a:rPr>
            </a:br>
            <a:endParaRPr lang="hu-H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-252536" y="66690"/>
            <a:ext cx="414811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6600" u="sng" dirty="0" smtClean="0">
                <a:ln w="0"/>
                <a:solidFill>
                  <a:prstClr val="white"/>
                </a:solidFill>
                <a:latin typeface="Calibri"/>
                <a:cs typeface="+mn-cs"/>
              </a:rPr>
              <a:t>IGAZ</a:t>
            </a:r>
            <a:r>
              <a:rPr lang="hu-HU" sz="6000" u="sng" dirty="0" smtClean="0">
                <a:ln w="0"/>
                <a:solidFill>
                  <a:prstClr val="white"/>
                </a:solidFill>
                <a:latin typeface="Calibri"/>
                <a:cs typeface="+mn-cs"/>
              </a:rPr>
              <a:t> </a:t>
            </a:r>
            <a:r>
              <a:rPr lang="hu-HU" sz="4400" u="sng" dirty="0" smtClean="0">
                <a:ln w="0"/>
                <a:solidFill>
                  <a:prstClr val="white"/>
                </a:solidFill>
                <a:latin typeface="Calibri"/>
                <a:cs typeface="+mn-cs"/>
              </a:rPr>
              <a:t>(ember)</a:t>
            </a:r>
            <a:endParaRPr lang="hu-HU" sz="4400" u="sng" dirty="0">
              <a:ln w="0"/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436096" y="3429000"/>
            <a:ext cx="374417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6600" u="sng" dirty="0" smtClean="0">
                <a:ln w="0"/>
                <a:solidFill>
                  <a:prstClr val="white"/>
                </a:solidFill>
                <a:latin typeface="Calibri"/>
                <a:cs typeface="+mn-cs"/>
              </a:rPr>
              <a:t>GAZ </a:t>
            </a:r>
            <a:r>
              <a:rPr lang="hu-HU" sz="4400" u="sng" dirty="0" smtClean="0">
                <a:ln w="0"/>
                <a:solidFill>
                  <a:prstClr val="white"/>
                </a:solidFill>
                <a:latin typeface="Calibri"/>
                <a:cs typeface="+mn-cs"/>
              </a:rPr>
              <a:t>(ember)</a:t>
            </a:r>
            <a:endParaRPr lang="hu-HU" sz="4400" u="sng" dirty="0">
              <a:ln w="0"/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495796" y="4941168"/>
            <a:ext cx="84285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3600" b="1" dirty="0">
                <a:solidFill>
                  <a:prstClr val="white"/>
                </a:solidFill>
                <a:latin typeface="Calibri"/>
                <a:cs typeface="+mn-cs"/>
              </a:rPr>
              <a:t>„Mert nincs különbség: </a:t>
            </a:r>
            <a:r>
              <a:rPr lang="hu-HU" sz="3600" b="1" baseline="30000" dirty="0">
                <a:solidFill>
                  <a:prstClr val="white"/>
                </a:solidFill>
                <a:latin typeface="Calibri"/>
                <a:cs typeface="+mn-cs"/>
              </a:rPr>
              <a:t>23</a:t>
            </a:r>
            <a:r>
              <a:rPr lang="hu-HU" sz="3600" b="1" dirty="0">
                <a:solidFill>
                  <a:prstClr val="white"/>
                </a:solidFill>
                <a:latin typeface="Calibri"/>
                <a:cs typeface="+mn-cs"/>
              </a:rPr>
              <a:t>mindenki vétkezett, és híjával van az Isten dicsőségének.” </a:t>
            </a:r>
            <a:r>
              <a:rPr lang="hu-HU" sz="3600" dirty="0">
                <a:solidFill>
                  <a:prstClr val="white"/>
                </a:solidFill>
                <a:latin typeface="Calibri"/>
                <a:cs typeface="+mn-cs"/>
              </a:rPr>
              <a:t>Róm 3,23. </a:t>
            </a:r>
          </a:p>
        </p:txBody>
      </p:sp>
      <p:sp>
        <p:nvSpPr>
          <p:cNvPr id="12" name="Téglalap 11"/>
          <p:cNvSpPr/>
          <p:nvPr/>
        </p:nvSpPr>
        <p:spPr>
          <a:xfrm>
            <a:off x="2267745" y="2060848"/>
            <a:ext cx="354425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6600" u="sng" dirty="0" smtClean="0">
                <a:ln w="0"/>
                <a:solidFill>
                  <a:schemeClr val="bg1"/>
                </a:solidFill>
                <a:latin typeface="Calibri"/>
                <a:cs typeface="+mn-cs"/>
              </a:rPr>
              <a:t>I </a:t>
            </a:r>
            <a:r>
              <a:rPr lang="hu-HU" sz="6600" u="sng" dirty="0" smtClean="0">
                <a:ln w="0"/>
                <a:solidFill>
                  <a:prstClr val="white"/>
                </a:solidFill>
                <a:latin typeface="Calibri"/>
                <a:cs typeface="+mn-cs"/>
              </a:rPr>
              <a:t>G A Z</a:t>
            </a:r>
            <a:endParaRPr lang="hu-HU" sz="6600" u="sng" dirty="0">
              <a:ln w="0"/>
              <a:solidFill>
                <a:prstClr val="white"/>
              </a:solidFill>
              <a:latin typeface="Calibri"/>
              <a:cs typeface="+mn-cs"/>
            </a:endParaRPr>
          </a:p>
        </p:txBody>
      </p:sp>
      <p:cxnSp>
        <p:nvCxnSpPr>
          <p:cNvPr id="4" name="Egyenes összekötő 3"/>
          <p:cNvCxnSpPr/>
          <p:nvPr/>
        </p:nvCxnSpPr>
        <p:spPr>
          <a:xfrm flipH="1">
            <a:off x="2809616" y="2060848"/>
            <a:ext cx="507671" cy="12025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2809616" y="2060848"/>
            <a:ext cx="507671" cy="12025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23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age (3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86439"/>
            <a:ext cx="6120680" cy="4222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églalap 2"/>
          <p:cNvSpPr/>
          <p:nvPr/>
        </p:nvSpPr>
        <p:spPr>
          <a:xfrm>
            <a:off x="432048" y="4730368"/>
            <a:ext cx="8964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dirty="0" smtClean="0">
                <a:solidFill>
                  <a:schemeClr val="bg1"/>
                </a:solidFill>
              </a:rPr>
              <a:t>A bűn fájdalmának érzéstelenítése</a:t>
            </a:r>
            <a:endParaRPr lang="hu-HU" sz="4000" dirty="0" smtClean="0">
              <a:solidFill>
                <a:schemeClr val="bg1"/>
              </a:solidFill>
            </a:endParaRPr>
          </a:p>
          <a:p>
            <a:r>
              <a:rPr lang="hu-HU" sz="4000" dirty="0" smtClean="0">
                <a:solidFill>
                  <a:schemeClr val="bg1"/>
                </a:solidFill>
              </a:rPr>
              <a:t/>
            </a:r>
            <a:br>
              <a:rPr lang="hu-HU" sz="4000" dirty="0" smtClean="0">
                <a:solidFill>
                  <a:schemeClr val="bg1"/>
                </a:solidFill>
              </a:rPr>
            </a:br>
            <a:endParaRPr lang="hu-H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age (4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3397" y="0"/>
            <a:ext cx="747720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3491880" y="5301208"/>
            <a:ext cx="8229600" cy="1143000"/>
          </a:xfrm>
        </p:spPr>
        <p:txBody>
          <a:bodyPr/>
          <a:lstStyle/>
          <a:p>
            <a:r>
              <a:rPr lang="hu-HU" sz="6000" dirty="0" smtClean="0"/>
              <a:t>Kőszív</a:t>
            </a:r>
            <a:endParaRPr lang="hu-HU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age (5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836712"/>
            <a:ext cx="6467817" cy="3945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églalap 2"/>
          <p:cNvSpPr/>
          <p:nvPr/>
        </p:nvSpPr>
        <p:spPr>
          <a:xfrm>
            <a:off x="0" y="134630"/>
            <a:ext cx="63001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</a:rPr>
              <a:t>A bűn következménye:</a:t>
            </a:r>
            <a:endParaRPr lang="hu-HU" sz="3600" dirty="0" smtClean="0">
              <a:solidFill>
                <a:schemeClr val="bg1"/>
              </a:solidFill>
            </a:endParaRPr>
          </a:p>
          <a:p>
            <a:r>
              <a:rPr lang="hu-HU" sz="3600" dirty="0" smtClean="0">
                <a:solidFill>
                  <a:schemeClr val="bg1"/>
                </a:solidFill>
              </a:rPr>
              <a:t/>
            </a:r>
            <a:br>
              <a:rPr lang="hu-HU" sz="3600" dirty="0" smtClean="0">
                <a:solidFill>
                  <a:schemeClr val="bg1"/>
                </a:solidFill>
              </a:rPr>
            </a:br>
            <a:endParaRPr lang="hu-HU" sz="3600" dirty="0" smtClean="0">
              <a:solidFill>
                <a:schemeClr val="bg1"/>
              </a:solidFill>
            </a:endParaRPr>
          </a:p>
          <a:p>
            <a:r>
              <a:rPr lang="hu-HU" sz="3600" dirty="0" smtClean="0">
                <a:solidFill>
                  <a:schemeClr val="bg1"/>
                </a:solidFill>
              </a:rPr>
              <a:t/>
            </a:r>
            <a:br>
              <a:rPr lang="hu-HU" sz="3600" dirty="0" smtClean="0">
                <a:solidFill>
                  <a:schemeClr val="bg1"/>
                </a:solidFill>
              </a:rPr>
            </a:br>
            <a:endParaRPr lang="hu-HU" sz="3600" dirty="0">
              <a:solidFill>
                <a:schemeClr val="bg1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95536" y="4797152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„meg </a:t>
            </a:r>
            <a:r>
              <a:rPr lang="en-US" sz="3600" dirty="0" err="1" smtClean="0">
                <a:solidFill>
                  <a:schemeClr val="bg1"/>
                </a:solidFill>
              </a:rPr>
              <a:t>kell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halnotok</a:t>
            </a:r>
            <a:r>
              <a:rPr lang="en-US" sz="3600" dirty="0" smtClean="0">
                <a:solidFill>
                  <a:schemeClr val="bg1"/>
                </a:solidFill>
              </a:rPr>
              <a:t>!”</a:t>
            </a:r>
            <a:br>
              <a:rPr lang="en-US" sz="3600" dirty="0" smtClean="0">
                <a:solidFill>
                  <a:schemeClr val="bg1"/>
                </a:solidFill>
              </a:rPr>
            </a:br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„a </a:t>
            </a:r>
            <a:r>
              <a:rPr lang="en-US" sz="3600" dirty="0" err="1" smtClean="0">
                <a:solidFill>
                  <a:schemeClr val="bg1"/>
                </a:solidFill>
              </a:rPr>
              <a:t>bűn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zsoldja</a:t>
            </a:r>
            <a:r>
              <a:rPr lang="en-US" sz="3600" dirty="0" smtClean="0">
                <a:solidFill>
                  <a:schemeClr val="bg1"/>
                </a:solidFill>
              </a:rPr>
              <a:t> a </a:t>
            </a:r>
            <a:r>
              <a:rPr lang="en-US" sz="3600" dirty="0" err="1" smtClean="0">
                <a:solidFill>
                  <a:schemeClr val="bg1"/>
                </a:solidFill>
              </a:rPr>
              <a:t>halál</a:t>
            </a:r>
            <a:r>
              <a:rPr lang="en-US" sz="3600" dirty="0" smtClean="0">
                <a:solidFill>
                  <a:schemeClr val="bg1"/>
                </a:solidFill>
              </a:rPr>
              <a:t> </a:t>
            </a:r>
            <a:r>
              <a:rPr lang="en-US" sz="3600" b="1" dirty="0" smtClean="0">
                <a:solidFill>
                  <a:schemeClr val="bg1"/>
                </a:solidFill>
              </a:rPr>
              <a:t>(a </a:t>
            </a:r>
            <a:r>
              <a:rPr lang="en-US" sz="3600" b="1" dirty="0" err="1" smtClean="0">
                <a:solidFill>
                  <a:schemeClr val="bg1"/>
                </a:solidFill>
              </a:rPr>
              <a:t>kárhozat</a:t>
            </a:r>
            <a:r>
              <a:rPr lang="en-US" sz="3600" b="1" dirty="0" smtClean="0">
                <a:solidFill>
                  <a:schemeClr val="bg1"/>
                </a:solidFill>
              </a:rPr>
              <a:t>)</a:t>
            </a:r>
            <a:r>
              <a:rPr lang="en-US" sz="3600" dirty="0" smtClean="0">
                <a:solidFill>
                  <a:schemeClr val="bg1"/>
                </a:solidFill>
              </a:rPr>
              <a:t>” 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age (6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63" y="360040"/>
            <a:ext cx="9094441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age (7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16024"/>
            <a:ext cx="9143459" cy="616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Képtalálat a következőre: „throne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07" y="1952040"/>
            <a:ext cx="4899320" cy="475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églalap 9"/>
          <p:cNvSpPr/>
          <p:nvPr/>
        </p:nvSpPr>
        <p:spPr>
          <a:xfrm>
            <a:off x="1547664" y="2564904"/>
            <a:ext cx="23963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5200" dirty="0" smtClean="0">
                <a:ln w="0"/>
                <a:solidFill>
                  <a:prstClr val="white"/>
                </a:solidFill>
                <a:latin typeface="Calibri"/>
                <a:cs typeface="+mn-cs"/>
              </a:rPr>
              <a:t>Isten</a:t>
            </a:r>
            <a:endParaRPr lang="hu-HU" sz="5200" dirty="0">
              <a:ln w="0"/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727759" y="83369"/>
            <a:ext cx="438599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6000" dirty="0" smtClean="0">
                <a:ln w="0"/>
                <a:solidFill>
                  <a:prstClr val="white"/>
                </a:solidFill>
                <a:latin typeface="Calibri"/>
                <a:cs typeface="+mn-cs"/>
              </a:rPr>
              <a:t>Életem trónja</a:t>
            </a:r>
            <a:endParaRPr lang="hu-HU" sz="6000" dirty="0">
              <a:ln w="0"/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448070" y="1721922"/>
            <a:ext cx="4486128" cy="627017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5400" dirty="0" smtClean="0">
                <a:ln w="0"/>
                <a:solidFill>
                  <a:prstClr val="white"/>
                </a:solidFill>
                <a:latin typeface="Calibri"/>
                <a:cs typeface="+mn-cs"/>
              </a:rPr>
              <a:t>S Z Í V E M </a:t>
            </a:r>
            <a:endParaRPr lang="hu-HU" sz="5400" dirty="0">
              <a:ln w="0"/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4569229" y="3668464"/>
            <a:ext cx="4488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bűn büntetését másra </a:t>
            </a:r>
            <a:r>
              <a:rPr lang="hu-HU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hárította, </a:t>
            </a:r>
          </a:p>
          <a:p>
            <a:pPr algn="ctr"/>
            <a:r>
              <a:rPr lang="hu-HU" sz="2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hogy helyére kerüljön az eredeti állapot!</a:t>
            </a:r>
          </a:p>
        </p:txBody>
      </p:sp>
    </p:spTree>
    <p:extLst>
      <p:ext uri="{BB962C8B-B14F-4D97-AF65-F5344CB8AC3E}">
        <p14:creationId xmlns:p14="http://schemas.microsoft.com/office/powerpoint/2010/main" val="242423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6512" y="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2800" b="1" baseline="30000" dirty="0" smtClean="0">
                <a:solidFill>
                  <a:schemeClr val="bg1"/>
                </a:solidFill>
              </a:rPr>
              <a:t>23</a:t>
            </a:r>
            <a:r>
              <a:rPr lang="hu-HU" sz="2800" b="1" dirty="0" smtClean="0">
                <a:solidFill>
                  <a:schemeClr val="bg1"/>
                </a:solidFill>
              </a:rPr>
              <a:t>kiűzte az </a:t>
            </a:r>
            <a:r>
              <a:rPr lang="hu-HU" sz="2800" b="1" dirty="0" err="1" smtClean="0">
                <a:solidFill>
                  <a:schemeClr val="bg1"/>
                </a:solidFill>
              </a:rPr>
              <a:t>ÚRisten</a:t>
            </a:r>
            <a:r>
              <a:rPr lang="hu-HU" sz="2800" b="1" dirty="0" smtClean="0">
                <a:solidFill>
                  <a:schemeClr val="bg1"/>
                </a:solidFill>
              </a:rPr>
              <a:t> az Éden kertjéből, hogy művelje a földet, amelyből vétetett. </a:t>
            </a:r>
            <a:r>
              <a:rPr lang="hu-HU" sz="2800" b="1" baseline="30000" dirty="0" smtClean="0">
                <a:solidFill>
                  <a:schemeClr val="bg1"/>
                </a:solidFill>
              </a:rPr>
              <a:t>24</a:t>
            </a:r>
            <a:r>
              <a:rPr lang="hu-HU" sz="2800" b="1" dirty="0" smtClean="0">
                <a:solidFill>
                  <a:schemeClr val="bg1"/>
                </a:solidFill>
              </a:rPr>
              <a:t>És miután kiűzte az embert, odaállította az Éden kertje elé a </a:t>
            </a:r>
            <a:r>
              <a:rPr lang="hu-HU" sz="2800" b="1" dirty="0" err="1" smtClean="0">
                <a:solidFill>
                  <a:schemeClr val="bg1"/>
                </a:solidFill>
              </a:rPr>
              <a:t>kerúbokat</a:t>
            </a:r>
            <a:r>
              <a:rPr lang="hu-HU" sz="2800" b="1" dirty="0" smtClean="0">
                <a:solidFill>
                  <a:schemeClr val="bg1"/>
                </a:solidFill>
              </a:rPr>
              <a:t> és a villogó lángpallost, hogy őrizzék az élet fájához vezető utat.”</a:t>
            </a:r>
            <a:r>
              <a:rPr lang="hu-HU" sz="2800" dirty="0" smtClean="0">
                <a:solidFill>
                  <a:schemeClr val="bg1"/>
                </a:solidFill>
              </a:rPr>
              <a:t> I </a:t>
            </a:r>
            <a:r>
              <a:rPr lang="hu-HU" sz="2800" dirty="0" err="1" smtClean="0">
                <a:solidFill>
                  <a:schemeClr val="bg1"/>
                </a:solidFill>
              </a:rPr>
              <a:t>Móz</a:t>
            </a:r>
            <a:r>
              <a:rPr lang="hu-HU" sz="2800" dirty="0" smtClean="0">
                <a:solidFill>
                  <a:schemeClr val="bg1"/>
                </a:solidFill>
              </a:rPr>
              <a:t> 3,14-24</a:t>
            </a:r>
            <a:endParaRPr lang="hu-H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bible and cand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1052739"/>
            <a:ext cx="4704524" cy="3528392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2" name="Cím 1"/>
          <p:cNvSpPr txBox="1">
            <a:spLocks/>
          </p:cNvSpPr>
          <p:nvPr/>
        </p:nvSpPr>
        <p:spPr>
          <a:xfrm>
            <a:off x="179512" y="44624"/>
            <a:ext cx="8686800" cy="8382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330" fontAlgn="auto">
              <a:spcAft>
                <a:spcPts val="0"/>
              </a:spcAft>
              <a:defRPr/>
            </a:pPr>
            <a:r>
              <a:rPr lang="hu-HU" sz="4800" dirty="0" smtClean="0">
                <a:solidFill>
                  <a:schemeClr val="bg1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Igehirdetés</a:t>
            </a:r>
            <a:endParaRPr lang="hu-HU" sz="4800" dirty="0">
              <a:solidFill>
                <a:schemeClr val="bg1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a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4624"/>
            <a:ext cx="7380312" cy="4906497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0" y="522920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solidFill>
                  <a:schemeClr val="bg1"/>
                </a:solidFill>
              </a:rPr>
              <a:t>„Látta </a:t>
            </a:r>
            <a:r>
              <a:rPr lang="hu-HU" sz="4000" b="1" dirty="0" smtClean="0">
                <a:solidFill>
                  <a:schemeClr val="bg1"/>
                </a:solidFill>
              </a:rPr>
              <a:t>Isten, hogy minden, amit teremtett, íme, igen jó!”</a:t>
            </a:r>
            <a:endParaRPr lang="hu-H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 smtClean="0">
                <a:solidFill>
                  <a:schemeClr val="bg1"/>
                </a:solidFill>
              </a:rPr>
              <a:t>„Dehogy haltok meg! Hanem jól tudja Isten, hogy ha esztek belőle, megnyílik a szemetek, és olyanok lesztek, mint az Isten: tudni fogjátok, mi a jó, és mi a rossz.” </a:t>
            </a:r>
            <a:r>
              <a:rPr lang="hu-HU" sz="3600" dirty="0" smtClean="0">
                <a:solidFill>
                  <a:schemeClr val="bg1"/>
                </a:solidFill>
              </a:rPr>
              <a:t>I </a:t>
            </a:r>
            <a:r>
              <a:rPr lang="hu-HU" sz="3600" dirty="0" err="1" smtClean="0">
                <a:solidFill>
                  <a:schemeClr val="bg1"/>
                </a:solidFill>
              </a:rPr>
              <a:t>Móz</a:t>
            </a:r>
            <a:r>
              <a:rPr lang="hu-HU" sz="3600" dirty="0" smtClean="0">
                <a:solidFill>
                  <a:schemeClr val="bg1"/>
                </a:solidFill>
              </a:rPr>
              <a:t> 3,4b-5</a:t>
            </a:r>
            <a:endParaRPr lang="hu-HU" sz="3600" dirty="0">
              <a:solidFill>
                <a:schemeClr val="bg1"/>
              </a:solidFill>
            </a:endParaRPr>
          </a:p>
        </p:txBody>
      </p:sp>
      <p:pic>
        <p:nvPicPr>
          <p:cNvPr id="3" name="Kép 2" descr="image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2775146"/>
            <a:ext cx="5832648" cy="4082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466209"/>
            <a:ext cx="9144000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5400" b="1" dirty="0" smtClean="0">
                <a:solidFill>
                  <a:schemeClr val="bg1"/>
                </a:solidFill>
              </a:rPr>
              <a:t>„A kert minden fájáról szabadon ehetsz, de a jó és a rossz tudásának fájáról nem ehetsz, mert ha eszel róla, meg kell halnod.” </a:t>
            </a:r>
            <a:r>
              <a:rPr lang="hu-HU" sz="5400" dirty="0" smtClean="0">
                <a:solidFill>
                  <a:schemeClr val="bg1"/>
                </a:solidFill>
              </a:rPr>
              <a:t>I </a:t>
            </a:r>
            <a:r>
              <a:rPr lang="hu-HU" sz="5400" dirty="0" err="1" smtClean="0">
                <a:solidFill>
                  <a:schemeClr val="bg1"/>
                </a:solidFill>
              </a:rPr>
              <a:t>Móz</a:t>
            </a:r>
            <a:r>
              <a:rPr lang="hu-HU" sz="5400" dirty="0" smtClean="0">
                <a:solidFill>
                  <a:schemeClr val="bg1"/>
                </a:solidFill>
              </a:rPr>
              <a:t> 2,16-17 </a:t>
            </a:r>
            <a:br>
              <a:rPr lang="hu-HU" sz="5400" dirty="0" smtClean="0">
                <a:solidFill>
                  <a:schemeClr val="bg1"/>
                </a:solidFill>
              </a:rPr>
            </a:br>
            <a:endParaRPr lang="hu-HU" sz="5400" dirty="0" smtClean="0">
              <a:solidFill>
                <a:schemeClr val="bg1"/>
              </a:solidFill>
            </a:endParaRPr>
          </a:p>
          <a:p>
            <a:pPr algn="ctr"/>
            <a:r>
              <a:rPr lang="hu-HU" sz="5400" dirty="0" smtClean="0">
                <a:solidFill>
                  <a:schemeClr val="bg1"/>
                </a:solidFill>
              </a:rPr>
              <a:t/>
            </a:r>
            <a:br>
              <a:rPr lang="hu-HU" sz="5400" dirty="0" smtClean="0">
                <a:solidFill>
                  <a:schemeClr val="bg1"/>
                </a:solidFill>
              </a:rPr>
            </a:br>
            <a:endParaRPr lang="hu-H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" y="617517"/>
            <a:ext cx="9144001" cy="1864426"/>
          </a:xfrm>
        </p:spPr>
        <p:txBody>
          <a:bodyPr>
            <a:normAutofit fontScale="90000"/>
          </a:bodyPr>
          <a:lstStyle/>
          <a:p>
            <a:r>
              <a:rPr lang="hu-HU" sz="8800" dirty="0" smtClean="0">
                <a:solidFill>
                  <a:schemeClr val="bg1"/>
                </a:solidFill>
                <a:latin typeface="Adobe Caslon Pro" panose="0205050205050A020403" pitchFamily="18" charset="0"/>
              </a:rPr>
              <a:t>A BŰN következményei</a:t>
            </a:r>
            <a:endParaRPr lang="hu-HU" sz="8800" dirty="0">
              <a:solidFill>
                <a:schemeClr val="bg1"/>
              </a:solidFill>
              <a:latin typeface="Adobe Caslon Pro" panose="0205050205050A020403" pitchFamily="18" charset="0"/>
            </a:endParaRPr>
          </a:p>
        </p:txBody>
      </p:sp>
      <p:pic>
        <p:nvPicPr>
          <p:cNvPr id="1026" name="Picture 2" descr="Képtalálat a következőre: „bűn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884" y="2481946"/>
            <a:ext cx="4606235" cy="4035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44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890" y="1496290"/>
            <a:ext cx="3769730" cy="4313398"/>
          </a:xfrm>
          <a:prstGeom prst="rect">
            <a:avLst/>
          </a:prstGeom>
        </p:spPr>
      </p:pic>
      <p:pic>
        <p:nvPicPr>
          <p:cNvPr id="1034" name="Picture 10" descr="Képtalálat a következőre: „fél kiló kenyér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8" y="221337"/>
            <a:ext cx="4369663" cy="3288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éptalálat a következőre: „fél kiló sajt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11" y="3509966"/>
            <a:ext cx="3454115" cy="3163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Egyenes összekötő 8"/>
          <p:cNvCxnSpPr/>
          <p:nvPr/>
        </p:nvCxnSpPr>
        <p:spPr>
          <a:xfrm>
            <a:off x="4702630" y="783773"/>
            <a:ext cx="4121990" cy="533202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 flipH="1">
            <a:off x="4791695" y="807518"/>
            <a:ext cx="4032925" cy="542702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56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6223</TotalTime>
  <Words>336</Words>
  <Application>Microsoft Office PowerPoint</Application>
  <PresentationFormat>Diavetítés a képernyőre (4:3 oldalarány)</PresentationFormat>
  <Paragraphs>63</Paragraphs>
  <Slides>29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14</vt:i4>
      </vt:variant>
      <vt:variant>
        <vt:lpstr>Diacímek</vt:lpstr>
      </vt:variant>
      <vt:variant>
        <vt:i4>29</vt:i4>
      </vt:variant>
    </vt:vector>
  </HeadingPairs>
  <TitlesOfParts>
    <vt:vector size="48" baseType="lpstr">
      <vt:lpstr>Adobe Caslon Pro</vt:lpstr>
      <vt:lpstr>Arial</vt:lpstr>
      <vt:lpstr>Calibri</vt:lpstr>
      <vt:lpstr>Calibri Light</vt:lpstr>
      <vt:lpstr>Times New Roman</vt:lpstr>
      <vt:lpstr>Diseño predeterminado</vt:lpstr>
      <vt:lpstr>1_Diseño predeterminado</vt:lpstr>
      <vt:lpstr>2_Diseño predeterminado</vt:lpstr>
      <vt:lpstr>3_Diseño predeterminado</vt:lpstr>
      <vt:lpstr>4_Diseño predeterminado</vt:lpstr>
      <vt:lpstr>Office-téma</vt:lpstr>
      <vt:lpstr>1_Office-téma</vt:lpstr>
      <vt:lpstr>2_Office-téma</vt:lpstr>
      <vt:lpstr>3_Office-téma</vt:lpstr>
      <vt:lpstr>4_Office-téma</vt:lpstr>
      <vt:lpstr>5_Diseño predeterminado</vt:lpstr>
      <vt:lpstr>5_Office-téma</vt:lpstr>
      <vt:lpstr>6_Diseño predeterminado</vt:lpstr>
      <vt:lpstr>6_Office-téma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 BŰN következményei</vt:lpstr>
      <vt:lpstr>PowerPoint bemutató</vt:lpstr>
      <vt:lpstr>PowerPoint bemutató</vt:lpstr>
      <vt:lpstr>PowerPoint bemutató</vt:lpstr>
      <vt:lpstr>„14Mert mindenki saját kívánságától vonzva és csalogatva esik kísértésbe. 15Azután a kívánság megfoganva bűnt szül,  a bűn pedig kiteljesedve halált nemz.”  Jk 1,14-15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Kőszív</vt:lpstr>
      <vt:lpstr>PowerPoint bemutató</vt:lpstr>
      <vt:lpstr>PowerPoint bemutató</vt:lpstr>
      <vt:lpstr>PowerPoint bemutató</vt:lpstr>
      <vt:lpstr>PowerPoint bemutató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User</cp:lastModifiedBy>
  <cp:revision>858</cp:revision>
  <dcterms:created xsi:type="dcterms:W3CDTF">2010-05-23T14:28:12Z</dcterms:created>
  <dcterms:modified xsi:type="dcterms:W3CDTF">2018-02-18T20:48:19Z</dcterms:modified>
</cp:coreProperties>
</file>