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26"/>
  </p:notesMasterIdLst>
  <p:sldIdLst>
    <p:sldId id="589" r:id="rId8"/>
    <p:sldId id="605" r:id="rId9"/>
    <p:sldId id="606" r:id="rId10"/>
    <p:sldId id="607" r:id="rId11"/>
    <p:sldId id="608" r:id="rId12"/>
    <p:sldId id="609" r:id="rId13"/>
    <p:sldId id="610" r:id="rId14"/>
    <p:sldId id="611" r:id="rId15"/>
    <p:sldId id="612" r:id="rId16"/>
    <p:sldId id="613" r:id="rId17"/>
    <p:sldId id="614" r:id="rId18"/>
    <p:sldId id="615" r:id="rId19"/>
    <p:sldId id="616" r:id="rId20"/>
    <p:sldId id="617" r:id="rId21"/>
    <p:sldId id="618" r:id="rId22"/>
    <p:sldId id="619" r:id="rId23"/>
    <p:sldId id="621" r:id="rId24"/>
    <p:sldId id="620" r:id="rId2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0099CC"/>
    <a:srgbClr val="660066"/>
    <a:srgbClr val="660033"/>
    <a:srgbClr val="333333"/>
    <a:srgbClr val="A227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091" autoAdjust="0"/>
    <p:restoredTop sz="92965" autoAdjust="0"/>
  </p:normalViewPr>
  <p:slideViewPr>
    <p:cSldViewPr>
      <p:cViewPr>
        <p:scale>
          <a:sx n="75" d="100"/>
          <a:sy n="75" d="100"/>
        </p:scale>
        <p:origin x="-294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CF8FD-4D1D-4937-B363-FEE036EF24F1}" type="datetimeFigureOut">
              <a:rPr lang="hu-HU" smtClean="0"/>
              <a:pPr/>
              <a:t>2017.12.17.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AFAF0-94DF-45D1-B427-DA9335ED86BC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EA1B6-F3DA-46DC-8462-67D90EE745F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7AC8-54B3-4DFA-94B6-AB7FC304973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1B4E-5E5B-4851-8592-3BB6F12D970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EA1B6-F3DA-46DC-8462-67D90EE745F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24250-456B-4168-B5E7-437EC35410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8018D-4C51-417C-B6D2-6ED2DBB3C7C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8DA5-411F-4148-9F44-6304A8DE61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67139-61B4-4D0D-B661-5DCE1092177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0F92A-0A10-49CC-8104-2732102FB62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B99B1-0F99-4202-A8FD-E3E19DD594F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5FB25-B5BE-4144-B79E-075E7288C0F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24250-456B-4168-B5E7-437EC35410F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0BBEC-3F55-4B88-9674-92510179080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7AC8-54B3-4DFA-94B6-AB7FC304973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1B4E-5E5B-4851-8592-3BB6F12D970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EA1B6-F3DA-46DC-8462-67D90EE745F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24250-456B-4168-B5E7-437EC35410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8018D-4C51-417C-B6D2-6ED2DBB3C7C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8DA5-411F-4148-9F44-6304A8DE61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67139-61B4-4D0D-B661-5DCE1092177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0F92A-0A10-49CC-8104-2732102FB62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B99B1-0F99-4202-A8FD-E3E19DD594F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8018D-4C51-417C-B6D2-6ED2DBB3C7C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5FB25-B5BE-4144-B79E-075E7288C0F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0BBEC-3F55-4B88-9674-92510179080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7AC8-54B3-4DFA-94B6-AB7FC304973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1B4E-5E5B-4851-8592-3BB6F12D970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EA1B6-F3DA-46DC-8462-67D90EE745F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24250-456B-4168-B5E7-437EC35410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8018D-4C51-417C-B6D2-6ED2DBB3C7C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8DA5-411F-4148-9F44-6304A8DE61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67139-61B4-4D0D-B661-5DCE1092177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0F92A-0A10-49CC-8104-2732102FB62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8DA5-411F-4148-9F44-6304A8DE6167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B99B1-0F99-4202-A8FD-E3E19DD594F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5FB25-B5BE-4144-B79E-075E7288C0F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0BBEC-3F55-4B88-9674-92510179080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7AC8-54B3-4DFA-94B6-AB7FC304973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1B4E-5E5B-4851-8592-3BB6F12D970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EA1B6-F3DA-46DC-8462-67D90EE745F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24250-456B-4168-B5E7-437EC35410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8018D-4C51-417C-B6D2-6ED2DBB3C7C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8DA5-411F-4148-9F44-6304A8DE61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67139-61B4-4D0D-B661-5DCE1092177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67139-61B4-4D0D-B661-5DCE1092177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0F92A-0A10-49CC-8104-2732102FB62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B99B1-0F99-4202-A8FD-E3E19DD594F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5FB25-B5BE-4144-B79E-075E7288C0F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0BBEC-3F55-4B88-9674-92510179080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7AC8-54B3-4DFA-94B6-AB7FC304973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1B4E-5E5B-4851-8592-3BB6F12D970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EA1B6-F3DA-46DC-8462-67D90EE745F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24250-456B-4168-B5E7-437EC35410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8018D-4C51-417C-B6D2-6ED2DBB3C7C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8DA5-411F-4148-9F44-6304A8DE61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0F92A-0A10-49CC-8104-2732102FB62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67139-61B4-4D0D-B661-5DCE1092177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0F92A-0A10-49CC-8104-2732102FB62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B99B1-0F99-4202-A8FD-E3E19DD594F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5FB25-B5BE-4144-B79E-075E7288C0F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0BBEC-3F55-4B88-9674-92510179080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7AC8-54B3-4DFA-94B6-AB7FC304973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1B4E-5E5B-4851-8592-3BB6F12D970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EA1B6-F3DA-46DC-8462-67D90EE745F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24250-456B-4168-B5E7-437EC35410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8018D-4C51-417C-B6D2-6ED2DBB3C7C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B99B1-0F99-4202-A8FD-E3E19DD594F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8DA5-411F-4148-9F44-6304A8DE61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67139-61B4-4D0D-B661-5DCE1092177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0F92A-0A10-49CC-8104-2732102FB62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B99B1-0F99-4202-A8FD-E3E19DD594F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5FB25-B5BE-4144-B79E-075E7288C0F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0BBEC-3F55-4B88-9674-92510179080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7AC8-54B3-4DFA-94B6-AB7FC304973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1B4E-5E5B-4851-8592-3BB6F12D970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5FB25-B5BE-4144-B79E-075E7288C0F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0BBEC-3F55-4B88-9674-92510179080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7F77D5-4E27-4262-B88D-AE755F7A4EF6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7F77D5-4E27-4262-B88D-AE755F7A4EF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7F77D5-4E27-4262-B88D-AE755F7A4EF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7F77D5-4E27-4262-B88D-AE755F7A4EF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7F77D5-4E27-4262-B88D-AE755F7A4EF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7F77D5-4E27-4262-B88D-AE755F7A4EF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7F77D5-4E27-4262-B88D-AE755F7A4EF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79512" y="44624"/>
            <a:ext cx="8686800" cy="681337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hu-HU" sz="36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hu-H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Ez az én szolgám, akit támogatok, az én választottam, akiben gyönyörködöm. Lelkemmel ajándékoztam meg, törvényt hirdet a népeknek. </a:t>
            </a:r>
            <a:r>
              <a:rPr lang="hu-HU" sz="36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hu-H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Nem kiált, nem lármáz, és nem hallatja szavát az utcán. </a:t>
            </a:r>
            <a:r>
              <a:rPr lang="hu-HU" sz="36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hu-H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megrepedt </a:t>
            </a:r>
            <a:r>
              <a:rPr lang="hu-H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nádszálat nem töri össze, a füstölgő mécsest nem oltja el, igazán hirdeti a törvényt. </a:t>
            </a:r>
            <a:r>
              <a:rPr lang="hu-HU" sz="36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hu-H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Nem alszik ki, és nem törik össze, míg a törvénynek érvényt nem szerez a földön; tanítására várnak a szigetek</a:t>
            </a:r>
            <a:r>
              <a:rPr lang="hu-H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fontAlgn="auto">
              <a:spcAft>
                <a:spcPts val="0"/>
              </a:spcAft>
              <a:defRPr/>
            </a:pPr>
            <a:r>
              <a:rPr lang="hu-H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		</a:t>
            </a:r>
            <a:r>
              <a:rPr lang="hu-HU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Ézs</a:t>
            </a:r>
            <a:r>
              <a:rPr lang="hu-H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42,1-4</a:t>
            </a:r>
            <a:endParaRPr kumimoji="0" lang="hu-HU" sz="3600" i="0" u="none" strike="noStrike" kern="1200" spc="0" normalizeH="0" baseline="0" noProof="0" dirty="0">
              <a:ln>
                <a:noFill/>
              </a:ln>
              <a:solidFill>
                <a:schemeClr val="bg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bg1"/>
                </a:solidFill>
              </a:rPr>
              <a:t>Ady Endre:</a:t>
            </a:r>
            <a:r>
              <a:rPr lang="hu-HU" sz="4000" dirty="0" smtClean="0">
                <a:solidFill>
                  <a:schemeClr val="bg1"/>
                </a:solidFill>
              </a:rPr>
              <a:t> </a:t>
            </a:r>
            <a:r>
              <a:rPr lang="hu-HU" sz="4000" i="1" dirty="0" smtClean="0">
                <a:solidFill>
                  <a:schemeClr val="bg1"/>
                </a:solidFill>
              </a:rPr>
              <a:t>„Beteg vagyok, az élet megtört, Anyám. Hol az a vágy, mely hajszolt hajdanán? Már nincs vágyam,</a:t>
            </a:r>
            <a:br>
              <a:rPr lang="hu-HU" sz="4000" i="1" dirty="0" smtClean="0">
                <a:solidFill>
                  <a:schemeClr val="bg1"/>
                </a:solidFill>
              </a:rPr>
            </a:br>
            <a:r>
              <a:rPr lang="hu-HU" sz="4000" i="1" dirty="0" smtClean="0">
                <a:solidFill>
                  <a:schemeClr val="bg1"/>
                </a:solidFill>
              </a:rPr>
              <a:t>Beteg vagyok, az élet megtört.”</a:t>
            </a:r>
            <a:endParaRPr lang="hu-HU" sz="4000" dirty="0">
              <a:solidFill>
                <a:schemeClr val="bg1"/>
              </a:solidFill>
            </a:endParaRPr>
          </a:p>
        </p:txBody>
      </p:sp>
      <p:pic>
        <p:nvPicPr>
          <p:cNvPr id="3" name="Kép 2" descr="image (7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446152"/>
            <a:ext cx="5630080" cy="4411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6512" y="217085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3600" b="1" dirty="0" smtClean="0">
                <a:solidFill>
                  <a:schemeClr val="bg1"/>
                </a:solidFill>
              </a:rPr>
              <a:t>Dosztojevszkij:</a:t>
            </a:r>
            <a:r>
              <a:rPr lang="hu-HU" sz="3600" dirty="0" smtClean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hu-HU" sz="3600" i="1" dirty="0" smtClean="0">
                <a:solidFill>
                  <a:schemeClr val="bg1"/>
                </a:solidFill>
              </a:rPr>
              <a:t>„Mert hogy igen nagy bűnös </a:t>
            </a:r>
          </a:p>
          <a:p>
            <a:pPr algn="just"/>
            <a:r>
              <a:rPr lang="hu-HU" sz="3600" i="1" dirty="0" smtClean="0">
                <a:solidFill>
                  <a:schemeClr val="bg1"/>
                </a:solidFill>
              </a:rPr>
              <a:t>vagy, az igaz (...), kivált azért </a:t>
            </a:r>
          </a:p>
          <a:p>
            <a:pPr algn="just"/>
            <a:r>
              <a:rPr lang="hu-HU" sz="3600" i="1" dirty="0" smtClean="0">
                <a:solidFill>
                  <a:schemeClr val="bg1"/>
                </a:solidFill>
              </a:rPr>
              <a:t>nagy a bűnöd, mert </a:t>
            </a:r>
          </a:p>
          <a:p>
            <a:pPr algn="just"/>
            <a:r>
              <a:rPr lang="hu-HU" sz="3600" i="1" dirty="0" smtClean="0">
                <a:solidFill>
                  <a:schemeClr val="bg1"/>
                </a:solidFill>
              </a:rPr>
              <a:t>haszontalanul áldoztad fel és</a:t>
            </a:r>
          </a:p>
          <a:p>
            <a:pPr algn="just"/>
            <a:r>
              <a:rPr lang="hu-HU" sz="3600" i="1" dirty="0" smtClean="0">
                <a:solidFill>
                  <a:schemeClr val="bg1"/>
                </a:solidFill>
              </a:rPr>
              <a:t> dobtad oda magadat. </a:t>
            </a:r>
          </a:p>
          <a:p>
            <a:pPr algn="just"/>
            <a:r>
              <a:rPr lang="hu-HU" sz="3600" i="1" dirty="0" smtClean="0">
                <a:solidFill>
                  <a:schemeClr val="bg1"/>
                </a:solidFill>
              </a:rPr>
              <a:t>Ez ne volna förtelem? Nem förtelem, hogy mocsokban élsz, mikor annyira gyűlölöd a mocskot, és magad is tudod (csak a szemedet kell kinyitni), hogy senkinek nem használsz ezzel, senkit semmitől meg nem mentesz?”</a:t>
            </a:r>
            <a:endParaRPr lang="hu-HU" sz="3600" dirty="0">
              <a:solidFill>
                <a:schemeClr val="bg1"/>
              </a:solidFill>
            </a:endParaRPr>
          </a:p>
        </p:txBody>
      </p:sp>
      <p:pic>
        <p:nvPicPr>
          <p:cNvPr id="3" name="Kép 2" descr="image (8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7691" y="-99392"/>
            <a:ext cx="2606309" cy="3735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bg1"/>
                </a:solidFill>
              </a:rPr>
              <a:t>„Mikor meghal az istentelen ember, elvész az ő reménysége; a bűnösök várakozása is elvész.”</a:t>
            </a:r>
            <a:r>
              <a:rPr lang="hu-HU" sz="3600" dirty="0" err="1" smtClean="0">
                <a:solidFill>
                  <a:schemeClr val="bg1"/>
                </a:solidFill>
              </a:rPr>
              <a:t>Péld</a:t>
            </a:r>
            <a:r>
              <a:rPr lang="hu-HU" sz="3600" dirty="0" smtClean="0">
                <a:solidFill>
                  <a:schemeClr val="bg1"/>
                </a:solidFill>
              </a:rPr>
              <a:t> 11,7</a:t>
            </a:r>
          </a:p>
          <a:p>
            <a:pPr algn="ctr"/>
            <a:endParaRPr lang="hu-HU" sz="3600" dirty="0" smtClean="0">
              <a:solidFill>
                <a:schemeClr val="bg1"/>
              </a:solidFill>
            </a:endParaRPr>
          </a:p>
          <a:p>
            <a:pPr algn="ctr"/>
            <a:r>
              <a:rPr lang="hu-HU" sz="3600" b="1" dirty="0" smtClean="0">
                <a:solidFill>
                  <a:schemeClr val="bg1"/>
                </a:solidFill>
              </a:rPr>
              <a:t>„És mondám: Elveszett az én erőm és az én reménységem az Úrban.”</a:t>
            </a:r>
            <a:r>
              <a:rPr lang="hu-HU" sz="3600" dirty="0" smtClean="0">
                <a:solidFill>
                  <a:schemeClr val="bg1"/>
                </a:solidFill>
              </a:rPr>
              <a:t> Jer Sir 3,18</a:t>
            </a:r>
          </a:p>
          <a:p>
            <a:pPr algn="ctr"/>
            <a:endParaRPr lang="hu-HU" sz="3600" dirty="0" smtClean="0">
              <a:solidFill>
                <a:schemeClr val="bg1"/>
              </a:solidFill>
            </a:endParaRPr>
          </a:p>
          <a:p>
            <a:pPr algn="ctr"/>
            <a:r>
              <a:rPr lang="hu-HU" sz="3600" b="1" dirty="0" smtClean="0">
                <a:solidFill>
                  <a:schemeClr val="bg1"/>
                </a:solidFill>
              </a:rPr>
              <a:t>„</a:t>
            </a:r>
            <a:r>
              <a:rPr lang="hu-HU" sz="3600" b="1" baseline="30000" dirty="0" smtClean="0">
                <a:solidFill>
                  <a:schemeClr val="bg1"/>
                </a:solidFill>
              </a:rPr>
              <a:t>11</a:t>
            </a:r>
            <a:r>
              <a:rPr lang="hu-HU" sz="3600" b="1" dirty="0" smtClean="0">
                <a:solidFill>
                  <a:schemeClr val="bg1"/>
                </a:solidFill>
              </a:rPr>
              <a:t>Akkor ezt mondta nekem: Emberfia! Ez a sok csont Izráel egész háza, amely most ezt mondja: Elszáradtak a csontjaink, és elveszett a reménységünk, végünk van.”</a:t>
            </a:r>
            <a:r>
              <a:rPr lang="hu-HU" sz="3600" dirty="0" smtClean="0">
                <a:solidFill>
                  <a:schemeClr val="bg1"/>
                </a:solidFill>
              </a:rPr>
              <a:t> Ez 37, 11</a:t>
            </a:r>
          </a:p>
          <a:p>
            <a:pPr algn="ctr"/>
            <a:r>
              <a:rPr lang="hu-HU" sz="3600" dirty="0" smtClean="0">
                <a:solidFill>
                  <a:schemeClr val="bg1"/>
                </a:solidFill>
              </a:rPr>
              <a:t/>
            </a:r>
            <a:br>
              <a:rPr lang="hu-HU" sz="3600" dirty="0" smtClean="0">
                <a:solidFill>
                  <a:schemeClr val="bg1"/>
                </a:solidFill>
              </a:rPr>
            </a:br>
            <a:endParaRPr lang="hu-H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16632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800" b="1" dirty="0" smtClean="0">
                <a:solidFill>
                  <a:schemeClr val="bg1"/>
                </a:solidFill>
              </a:rPr>
              <a:t>„</a:t>
            </a:r>
            <a:r>
              <a:rPr lang="hu-HU" sz="2800" b="1" baseline="30000" dirty="0" smtClean="0">
                <a:solidFill>
                  <a:schemeClr val="bg1"/>
                </a:solidFill>
              </a:rPr>
              <a:t>11</a:t>
            </a:r>
            <a:r>
              <a:rPr lang="hu-HU" sz="2800" b="1" dirty="0" smtClean="0">
                <a:solidFill>
                  <a:schemeClr val="bg1"/>
                </a:solidFill>
              </a:rPr>
              <a:t>Mert csak én tudom, mi a tervem veletek - így szól az ÚR -: békességet és nem romlást tervezek, és reményteljes jövőt adok nektek. </a:t>
            </a:r>
            <a:r>
              <a:rPr lang="hu-HU" sz="2800" b="1" baseline="30000" dirty="0" smtClean="0">
                <a:solidFill>
                  <a:schemeClr val="bg1"/>
                </a:solidFill>
              </a:rPr>
              <a:t>12</a:t>
            </a:r>
            <a:r>
              <a:rPr lang="hu-HU" sz="2800" b="1" dirty="0" smtClean="0">
                <a:solidFill>
                  <a:schemeClr val="bg1"/>
                </a:solidFill>
              </a:rPr>
              <a:t>Ha segítségül hívtok, és állhatatosan imádkoztok hozzám, akkor meghallgatlak benneteket. </a:t>
            </a:r>
            <a:r>
              <a:rPr lang="hu-HU" sz="2800" b="1" baseline="30000" dirty="0" smtClean="0">
                <a:solidFill>
                  <a:schemeClr val="bg1"/>
                </a:solidFill>
              </a:rPr>
              <a:t>13</a:t>
            </a:r>
            <a:r>
              <a:rPr lang="hu-HU" sz="2800" b="1" dirty="0" smtClean="0">
                <a:solidFill>
                  <a:schemeClr val="bg1"/>
                </a:solidFill>
              </a:rPr>
              <a:t>Megtaláltok engem, ha kerestek és teljes szívvel folyamodtok hozzám.  </a:t>
            </a:r>
            <a:r>
              <a:rPr lang="hu-HU" sz="2800" b="1" baseline="30000" dirty="0" smtClean="0">
                <a:solidFill>
                  <a:schemeClr val="bg1"/>
                </a:solidFill>
              </a:rPr>
              <a:t>14</a:t>
            </a:r>
            <a:r>
              <a:rPr lang="hu-HU" sz="2800" b="1" dirty="0" smtClean="0">
                <a:solidFill>
                  <a:schemeClr val="bg1"/>
                </a:solidFill>
              </a:rPr>
              <a:t>Megtaláltok engem - így szól az ÚR -, jóra fordítom sorsotokat,” </a:t>
            </a:r>
            <a:r>
              <a:rPr lang="hu-HU" sz="2800" dirty="0" smtClean="0">
                <a:solidFill>
                  <a:schemeClr val="bg1"/>
                </a:solidFill>
              </a:rPr>
              <a:t>Jer 29,11-13</a:t>
            </a:r>
            <a:endParaRPr lang="hu-HU" sz="2800" dirty="0">
              <a:solidFill>
                <a:schemeClr val="bg1"/>
              </a:solidFill>
            </a:endParaRPr>
          </a:p>
        </p:txBody>
      </p:sp>
      <p:pic>
        <p:nvPicPr>
          <p:cNvPr id="3" name="Kép 2" descr="image (9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3528392"/>
            <a:ext cx="522143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age (10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8441"/>
            <a:ext cx="9144000" cy="608111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age (1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0"/>
            <a:ext cx="6206902" cy="4238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églalap 2"/>
          <p:cNvSpPr/>
          <p:nvPr/>
        </p:nvSpPr>
        <p:spPr>
          <a:xfrm>
            <a:off x="0" y="429309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bg1"/>
                </a:solidFill>
              </a:rPr>
              <a:t>„ Isten szeretet. </a:t>
            </a:r>
            <a:r>
              <a:rPr lang="hu-HU" sz="3600" b="1" baseline="30000" dirty="0" smtClean="0">
                <a:solidFill>
                  <a:schemeClr val="bg1"/>
                </a:solidFill>
              </a:rPr>
              <a:t>9</a:t>
            </a:r>
            <a:r>
              <a:rPr lang="hu-HU" sz="3600" b="1" dirty="0" smtClean="0">
                <a:solidFill>
                  <a:schemeClr val="bg1"/>
                </a:solidFill>
              </a:rPr>
              <a:t>Abban nyilvánul meg Isten hozzánk való szeretete, hogy egyszülött Fiát küldte el Isten a világba, hogy éljünk őáltala. ”</a:t>
            </a:r>
            <a:r>
              <a:rPr lang="hu-HU" sz="3600" dirty="0" smtClean="0">
                <a:solidFill>
                  <a:schemeClr val="bg1"/>
                </a:solidFill>
              </a:rPr>
              <a:t> 1Jn 4,9.  </a:t>
            </a:r>
            <a:endParaRPr lang="hu-H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age (1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2048"/>
            <a:ext cx="9200610" cy="60212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age (13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824536" cy="688652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image (9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404664"/>
            <a:ext cx="9168779" cy="60212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361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bg1"/>
                </a:solidFill>
              </a:rPr>
              <a:t>„Építsetek utat a pusztában az </a:t>
            </a:r>
            <a:r>
              <a:rPr lang="hu-HU" sz="4000" b="1" dirty="0" err="1" smtClean="0">
                <a:solidFill>
                  <a:schemeClr val="bg1"/>
                </a:solidFill>
              </a:rPr>
              <a:t>ÚRnak</a:t>
            </a:r>
            <a:r>
              <a:rPr lang="hu-HU" sz="4000" b="1" dirty="0" smtClean="0">
                <a:solidFill>
                  <a:schemeClr val="bg1"/>
                </a:solidFill>
              </a:rPr>
              <a:t>! Az ÚR jön hatalommal!</a:t>
            </a:r>
            <a:r>
              <a:rPr lang="hu-HU" sz="4000" b="1" i="1" dirty="0" smtClean="0">
                <a:solidFill>
                  <a:schemeClr val="bg1"/>
                </a:solidFill>
              </a:rPr>
              <a:t>” </a:t>
            </a:r>
          </a:p>
          <a:p>
            <a:pPr algn="ctr"/>
            <a:r>
              <a:rPr lang="hu-HU" sz="4000" dirty="0" err="1" smtClean="0">
                <a:solidFill>
                  <a:schemeClr val="bg1"/>
                </a:solidFill>
              </a:rPr>
              <a:t>Ézs</a:t>
            </a:r>
            <a:r>
              <a:rPr lang="hu-HU" sz="4000" dirty="0" smtClean="0">
                <a:solidFill>
                  <a:schemeClr val="bg1"/>
                </a:solidFill>
              </a:rPr>
              <a:t> 40,3.10</a:t>
            </a:r>
            <a:endParaRPr lang="hu-HU" sz="4000" dirty="0">
              <a:solidFill>
                <a:schemeClr val="bg1"/>
              </a:solidFill>
            </a:endParaRPr>
          </a:p>
        </p:txBody>
      </p:sp>
      <p:pic>
        <p:nvPicPr>
          <p:cNvPr id="3" name="Kép 2" descr="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174438"/>
            <a:ext cx="6696744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491900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Reménység evangéliuma!</a:t>
            </a:r>
            <a:endParaRPr lang="hu-HU" sz="4800" dirty="0" smtClean="0">
              <a:solidFill>
                <a:schemeClr val="bg1"/>
              </a:solidFill>
            </a:endParaRPr>
          </a:p>
          <a:p>
            <a:pPr algn="ctr"/>
            <a:r>
              <a:rPr lang="hu-HU" sz="4800" dirty="0" smtClean="0">
                <a:solidFill>
                  <a:schemeClr val="bg1"/>
                </a:solidFill>
              </a:rPr>
              <a:t/>
            </a:r>
            <a:br>
              <a:rPr lang="hu-HU" sz="4800" dirty="0" smtClean="0">
                <a:solidFill>
                  <a:schemeClr val="bg1"/>
                </a:solidFill>
              </a:rPr>
            </a:br>
            <a:endParaRPr lang="hu-HU" sz="4800" dirty="0">
              <a:solidFill>
                <a:schemeClr val="bg1"/>
              </a:solidFill>
            </a:endParaRPr>
          </a:p>
        </p:txBody>
      </p:sp>
      <p:pic>
        <p:nvPicPr>
          <p:cNvPr id="3" name="Kép 2" descr="imag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0"/>
            <a:ext cx="7380312" cy="4743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267013"/>
            <a:ext cx="8964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baseline="30000" dirty="0" smtClean="0">
                <a:solidFill>
                  <a:schemeClr val="bg1"/>
                </a:solidFill>
              </a:rPr>
              <a:t>23</a:t>
            </a:r>
            <a:r>
              <a:rPr lang="hu-HU" sz="4000" b="1" dirty="0" smtClean="0">
                <a:solidFill>
                  <a:schemeClr val="bg1"/>
                </a:solidFill>
              </a:rPr>
              <a:t>Ki ügyel erre közületek, ki hallgatja figyelmesen a jövő érdekében? Nem akartak útjain járni, és nem hallgattak tanítására.”</a:t>
            </a:r>
            <a:r>
              <a:rPr lang="hu-HU" sz="4000" dirty="0" smtClean="0">
                <a:solidFill>
                  <a:schemeClr val="bg1"/>
                </a:solidFill>
              </a:rPr>
              <a:t> </a:t>
            </a:r>
            <a:r>
              <a:rPr lang="hu-HU" sz="4000" dirty="0" err="1" smtClean="0">
                <a:solidFill>
                  <a:schemeClr val="bg1"/>
                </a:solidFill>
              </a:rPr>
              <a:t>Ézs</a:t>
            </a:r>
            <a:r>
              <a:rPr lang="hu-HU" sz="4000" dirty="0" smtClean="0">
                <a:solidFill>
                  <a:schemeClr val="bg1"/>
                </a:solidFill>
              </a:rPr>
              <a:t> 42,23-24</a:t>
            </a:r>
            <a:endParaRPr lang="hu-H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age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0"/>
            <a:ext cx="7560840" cy="464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églalap 2"/>
          <p:cNvSpPr/>
          <p:nvPr/>
        </p:nvSpPr>
        <p:spPr>
          <a:xfrm>
            <a:off x="0" y="4437112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baseline="30000" dirty="0" smtClean="0">
                <a:solidFill>
                  <a:schemeClr val="bg1"/>
                </a:solidFill>
              </a:rPr>
              <a:t>23</a:t>
            </a:r>
            <a:r>
              <a:rPr lang="hu-HU" sz="3600" b="1" dirty="0" smtClean="0">
                <a:solidFill>
                  <a:schemeClr val="bg1"/>
                </a:solidFill>
              </a:rPr>
              <a:t>Ki ügyel erre közületek, ki hallgatja figyelmesen a jövő érdekében? Nem akartak útjain járni, és nem hallgattak tanítására.” </a:t>
            </a:r>
            <a:r>
              <a:rPr lang="hu-HU" sz="3600" dirty="0" err="1" smtClean="0">
                <a:solidFill>
                  <a:schemeClr val="bg1"/>
                </a:solidFill>
              </a:rPr>
              <a:t>Ézs</a:t>
            </a:r>
            <a:r>
              <a:rPr lang="hu-HU" sz="3600" dirty="0" smtClean="0">
                <a:solidFill>
                  <a:schemeClr val="bg1"/>
                </a:solidFill>
              </a:rPr>
              <a:t> 42,23-24</a:t>
            </a:r>
            <a:br>
              <a:rPr lang="hu-HU" sz="3600" dirty="0" smtClean="0">
                <a:solidFill>
                  <a:schemeClr val="bg1"/>
                </a:solidFill>
              </a:rPr>
            </a:br>
            <a:endParaRPr lang="hu-HU" sz="3600" dirty="0" smtClean="0">
              <a:solidFill>
                <a:schemeClr val="bg1"/>
              </a:solidFill>
            </a:endParaRPr>
          </a:p>
          <a:p>
            <a:pPr algn="ctr"/>
            <a:r>
              <a:rPr lang="hu-HU" sz="3600" dirty="0" smtClean="0">
                <a:solidFill>
                  <a:schemeClr val="bg1"/>
                </a:solidFill>
              </a:rPr>
              <a:t/>
            </a:r>
            <a:br>
              <a:rPr lang="hu-HU" sz="3600" dirty="0" smtClean="0">
                <a:solidFill>
                  <a:schemeClr val="bg1"/>
                </a:solidFill>
              </a:rPr>
            </a:br>
            <a:endParaRPr lang="hu-H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404664"/>
            <a:ext cx="5400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 smtClean="0">
                <a:solidFill>
                  <a:schemeClr val="bg1"/>
                </a:solidFill>
              </a:rPr>
              <a:t>Leonardo da Vinci:</a:t>
            </a:r>
            <a:endParaRPr lang="hu-HU" sz="4000" dirty="0" smtClean="0">
              <a:solidFill>
                <a:schemeClr val="bg1"/>
              </a:solidFill>
            </a:endParaRPr>
          </a:p>
          <a:p>
            <a:endParaRPr lang="hu-HU" sz="4000" dirty="0" smtClean="0">
              <a:solidFill>
                <a:schemeClr val="bg1"/>
              </a:solidFill>
            </a:endParaRPr>
          </a:p>
          <a:p>
            <a:endParaRPr lang="hu-HU" sz="4000" dirty="0" smtClean="0">
              <a:solidFill>
                <a:schemeClr val="bg1"/>
              </a:solidFill>
            </a:endParaRPr>
          </a:p>
          <a:p>
            <a:r>
              <a:rPr lang="hu-HU" sz="4000" i="1" dirty="0" smtClean="0">
                <a:solidFill>
                  <a:schemeClr val="bg1"/>
                </a:solidFill>
              </a:rPr>
              <a:t>„Az üresség akkor születik, amikor a remény meghal.” </a:t>
            </a:r>
            <a:endParaRPr lang="hu-HU" sz="4000" dirty="0" smtClean="0">
              <a:solidFill>
                <a:schemeClr val="bg1"/>
              </a:solidFill>
            </a:endParaRPr>
          </a:p>
          <a:p>
            <a:r>
              <a:rPr lang="hu-HU" sz="4000" dirty="0" smtClean="0">
                <a:solidFill>
                  <a:schemeClr val="bg1"/>
                </a:solidFill>
              </a:rPr>
              <a:t/>
            </a:r>
            <a:br>
              <a:rPr lang="hu-HU" sz="4000" dirty="0" smtClean="0">
                <a:solidFill>
                  <a:schemeClr val="bg1"/>
                </a:solidFill>
              </a:rPr>
            </a:br>
            <a:endParaRPr lang="hu-HU" sz="4000" dirty="0">
              <a:solidFill>
                <a:schemeClr val="bg1"/>
              </a:solidFill>
            </a:endParaRPr>
          </a:p>
        </p:txBody>
      </p:sp>
      <p:pic>
        <p:nvPicPr>
          <p:cNvPr id="3" name="Kép 2" descr="image (3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2715" y="1196752"/>
            <a:ext cx="4601285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456795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800" b="1" dirty="0" smtClean="0">
                <a:solidFill>
                  <a:schemeClr val="bg1"/>
                </a:solidFill>
              </a:rPr>
              <a:t>Liszt Ferenc:</a:t>
            </a:r>
            <a:endParaRPr lang="hu-HU" sz="2800" dirty="0" smtClean="0">
              <a:solidFill>
                <a:schemeClr val="bg1"/>
              </a:solidFill>
            </a:endParaRPr>
          </a:p>
          <a:p>
            <a:pPr algn="just"/>
            <a:r>
              <a:rPr lang="hu-HU" sz="2800" dirty="0" smtClean="0">
                <a:solidFill>
                  <a:schemeClr val="bg1"/>
                </a:solidFill>
              </a:rPr>
              <a:t/>
            </a:r>
            <a:br>
              <a:rPr lang="hu-HU" sz="2800" dirty="0" smtClean="0">
                <a:solidFill>
                  <a:schemeClr val="bg1"/>
                </a:solidFill>
              </a:rPr>
            </a:br>
            <a:endParaRPr lang="hu-HU" sz="2800" dirty="0" smtClean="0">
              <a:solidFill>
                <a:schemeClr val="bg1"/>
              </a:solidFill>
            </a:endParaRPr>
          </a:p>
          <a:p>
            <a:pPr algn="just"/>
            <a:r>
              <a:rPr lang="hu-HU" sz="2800" i="1" dirty="0" smtClean="0">
                <a:solidFill>
                  <a:schemeClr val="bg1"/>
                </a:solidFill>
              </a:rPr>
              <a:t>„Mit akarok? Mi vagyok? Mit követelek a természettől? Minden ok rejtett, minden vég megbízhatatlan; minden forma végtelen, minden tartalom határos... érzem, hogy létezem, csak azért, hogy fékezhetetlen vágyakban felemésszem magam, hogy átadjam magam egy fantasztikus világ csábításainak, s azután érzéki varázsba ejtő játékai alatt megtévesztve összetörjek.”</a:t>
            </a:r>
            <a:endParaRPr lang="hu-HU" sz="2800" dirty="0">
              <a:solidFill>
                <a:schemeClr val="bg1"/>
              </a:solidFill>
            </a:endParaRPr>
          </a:p>
        </p:txBody>
      </p:sp>
      <p:pic>
        <p:nvPicPr>
          <p:cNvPr id="3" name="Kép 2" descr="image (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0"/>
            <a:ext cx="3036701" cy="375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4725144"/>
            <a:ext cx="91450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bg1"/>
                </a:solidFill>
              </a:rPr>
              <a:t>Márai Sándor:</a:t>
            </a:r>
            <a:r>
              <a:rPr lang="hu-HU" sz="4000" dirty="0" smtClean="0">
                <a:solidFill>
                  <a:schemeClr val="bg1"/>
                </a:solidFill>
              </a:rPr>
              <a:t> </a:t>
            </a:r>
            <a:r>
              <a:rPr lang="hu-HU" sz="4000" i="1" dirty="0" smtClean="0">
                <a:solidFill>
                  <a:schemeClr val="bg1"/>
                </a:solidFill>
              </a:rPr>
              <a:t>„Mikor az ember bajban van, még az akasztófa kötelében is megkapaszkodik.” </a:t>
            </a:r>
            <a:endParaRPr lang="hu-HU" sz="4000" dirty="0">
              <a:solidFill>
                <a:schemeClr val="bg1"/>
              </a:solidFill>
            </a:endParaRPr>
          </a:p>
        </p:txBody>
      </p:sp>
      <p:pic>
        <p:nvPicPr>
          <p:cNvPr id="3" name="Kép 2" descr="image (5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0"/>
            <a:ext cx="4608512" cy="467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bg1"/>
                </a:solidFill>
              </a:rPr>
              <a:t>Wass Albert:</a:t>
            </a:r>
            <a:r>
              <a:rPr lang="hu-HU" sz="4000" dirty="0" smtClean="0">
                <a:solidFill>
                  <a:schemeClr val="bg1"/>
                </a:solidFill>
              </a:rPr>
              <a:t> </a:t>
            </a:r>
            <a:r>
              <a:rPr lang="hu-HU" sz="4000" i="1" dirty="0" smtClean="0">
                <a:solidFill>
                  <a:schemeClr val="bg1"/>
                </a:solidFill>
              </a:rPr>
              <a:t>„Jobb, ha nem hiszek Istenben, mint ha elhiszem, hogy az Ő akaratából történik minden.”</a:t>
            </a:r>
            <a:endParaRPr lang="hu-HU" sz="4000" dirty="0" smtClean="0">
              <a:solidFill>
                <a:schemeClr val="bg1"/>
              </a:solidFill>
            </a:endParaRPr>
          </a:p>
          <a:p>
            <a:pPr algn="ctr"/>
            <a:r>
              <a:rPr lang="hu-HU" sz="4000" dirty="0" smtClean="0">
                <a:solidFill>
                  <a:schemeClr val="bg1"/>
                </a:solidFill>
              </a:rPr>
              <a:t/>
            </a:r>
            <a:br>
              <a:rPr lang="hu-HU" sz="4000" dirty="0" smtClean="0">
                <a:solidFill>
                  <a:schemeClr val="bg1"/>
                </a:solidFill>
              </a:rPr>
            </a:br>
            <a:endParaRPr lang="hu-HU" sz="4000" dirty="0">
              <a:solidFill>
                <a:schemeClr val="bg1"/>
              </a:solidFill>
            </a:endParaRPr>
          </a:p>
        </p:txBody>
      </p:sp>
      <p:pic>
        <p:nvPicPr>
          <p:cNvPr id="3" name="Kép 2" descr="image (6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916832"/>
            <a:ext cx="3384376" cy="4776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6157</TotalTime>
  <Words>147</Words>
  <Application>Microsoft Office PowerPoint</Application>
  <PresentationFormat>Diavetítés a képernyőre (4:3 oldalarány)</PresentationFormat>
  <Paragraphs>36</Paragraphs>
  <Slides>18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7</vt:i4>
      </vt:variant>
      <vt:variant>
        <vt:lpstr>Diacímek</vt:lpstr>
      </vt:variant>
      <vt:variant>
        <vt:i4>18</vt:i4>
      </vt:variant>
    </vt:vector>
  </HeadingPairs>
  <TitlesOfParts>
    <vt:vector size="25" baseType="lpstr">
      <vt:lpstr>Diseño predeterminado</vt:lpstr>
      <vt:lpstr>1_Diseño predeterminado</vt:lpstr>
      <vt:lpstr>2_Diseño predeterminado</vt:lpstr>
      <vt:lpstr>3_Diseño predeterminado</vt:lpstr>
      <vt:lpstr>4_Diseño predeterminado</vt:lpstr>
      <vt:lpstr>5_Diseño predeterminado</vt:lpstr>
      <vt:lpstr>6_Diseño predeterminado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Manda</cp:lastModifiedBy>
  <cp:revision>850</cp:revision>
  <dcterms:created xsi:type="dcterms:W3CDTF">2010-05-23T14:28:12Z</dcterms:created>
  <dcterms:modified xsi:type="dcterms:W3CDTF">2017-12-17T11:23:56Z</dcterms:modified>
</cp:coreProperties>
</file>