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5" r:id="rId3"/>
    <p:sldId id="276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89" r:id="rId12"/>
    <p:sldId id="516" r:id="rId13"/>
    <p:sldId id="517" r:id="rId14"/>
    <p:sldId id="518" r:id="rId15"/>
    <p:sldId id="524" r:id="rId16"/>
    <p:sldId id="519" r:id="rId17"/>
    <p:sldId id="523" r:id="rId18"/>
    <p:sldId id="348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660033"/>
    <a:srgbClr val="333333"/>
    <a:srgbClr val="A2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8" autoAdjust="0"/>
    <p:restoredTop sz="94652" autoAdjust="0"/>
  </p:normalViewPr>
  <p:slideViewPr>
    <p:cSldViewPr>
      <p:cViewPr>
        <p:scale>
          <a:sx n="77" d="100"/>
          <a:sy n="77" d="100"/>
        </p:scale>
        <p:origin x="-109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F5F8E-3446-4CCA-AB2A-897B5B982EB3}" type="datetimeFigureOut">
              <a:rPr lang="hu-HU" smtClean="0"/>
              <a:pPr/>
              <a:t>2017.01.22.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EAC64-908D-4B2C-8909-B09DFF5C58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585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A1B6-F3DA-46DC-8462-67D90EE745F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7AC8-54B3-4DFA-94B6-AB7FC304973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1B4E-5E5B-4851-8592-3BB6F12D970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2017.01.22.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2017.01.22.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2017.01.22.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2017.01.22.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2017.01.22.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2017.01.22.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2017.01.22.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2017.01.22.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24250-456B-4168-B5E7-437EC35410F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2017.01.22.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 2"/>
              <a:buNone/>
            </a:pPr>
            <a:endParaRPr lang="en-US" sz="3200">
              <a:solidFill>
                <a:prstClr val="white"/>
              </a:solidFill>
              <a:latin typeface="Gill Sans MT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2017.01.22.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2017.01.22.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018D-4C51-417C-B6D2-6ED2DBB3C7C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8DA5-411F-4148-9F44-6304A8DE616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67139-61B4-4D0D-B661-5DCE109217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0F92A-0A10-49CC-8104-2732102FB62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9B1-0F99-4202-A8FD-E3E19DD594F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5FB25-B5BE-4144-B79E-075E7288C0F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BBEC-3F55-4B88-9674-9251017908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F77D5-4E27-4262-B88D-AE755F7A4EF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  <a:latin typeface="Gill Sans M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2017.01.22.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  <a:latin typeface="Gill Sans MT"/>
              <a:cs typeface="+mn-cs"/>
            </a:endParaRPr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B13F9A">
                  <a:shade val="50000"/>
                  <a:satMod val="200000"/>
                </a:srgbClr>
              </a:solidFill>
              <a:latin typeface="Gill Sans MT"/>
              <a:cs typeface="+mn-cs"/>
            </a:endParaRPr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  <a:latin typeface="Gill Sans M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  <a:latin typeface="Gill Sans MT"/>
              <a:cs typeface="+mn-cs"/>
            </a:endParaRPr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bible and can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340768"/>
            <a:ext cx="4416491" cy="331236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179512" y="332656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Igeolvasás</a:t>
            </a:r>
            <a:endParaRPr kumimoji="0" lang="hu-HU" sz="4800" b="0" i="0" u="none" strike="noStrike" kern="1200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43001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„</a:t>
            </a:r>
            <a:r>
              <a:rPr lang="hu-HU" b="1" baseline="30000" dirty="0" smtClean="0"/>
              <a:t>31</a:t>
            </a:r>
            <a:r>
              <a:rPr lang="hu-HU" b="1" dirty="0" smtClean="0"/>
              <a:t>Ezek pedig azért írattak meg, hogy higgyétek: Jézus a Krisztus, az Isten Fia, és e hitben életetek legyen az ő nevében.”</a:t>
            </a:r>
            <a:r>
              <a:rPr lang="hu-HU" dirty="0" smtClean="0"/>
              <a:t> </a:t>
            </a:r>
            <a:r>
              <a:rPr lang="hu-HU" dirty="0" err="1" smtClean="0"/>
              <a:t>Jn</a:t>
            </a:r>
            <a:r>
              <a:rPr lang="hu-HU" dirty="0" smtClean="0"/>
              <a:t> 20,31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Sola </a:t>
            </a:r>
            <a:r>
              <a:rPr lang="it-IT" sz="3600" b="1" dirty="0" smtClean="0"/>
              <a:t>fide</a:t>
            </a:r>
            <a:r>
              <a:rPr lang="it-IT" sz="3600" dirty="0" smtClean="0"/>
              <a:t> (egyedül Hit által)</a:t>
            </a:r>
            <a:endParaRPr lang="hu-HU" sz="3600" dirty="0">
              <a:solidFill>
                <a:schemeClr val="tx1"/>
              </a:solidFill>
            </a:endParaRPr>
          </a:p>
        </p:txBody>
      </p:sp>
      <p:pic>
        <p:nvPicPr>
          <p:cNvPr id="3" name="Kép 2" descr="635911573227410521-1059335216_fai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7383056" cy="491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0d066991be4ddd0638caa91ad5c06f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6516216" cy="491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755576" y="5013176"/>
            <a:ext cx="8244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/>
              <a:t>„</a:t>
            </a:r>
            <a:r>
              <a:rPr lang="hu-HU" sz="2800" b="1" baseline="30000" dirty="0" smtClean="0"/>
              <a:t>6</a:t>
            </a:r>
            <a:r>
              <a:rPr lang="hu-HU" sz="2800" b="1" dirty="0" smtClean="0"/>
              <a:t>Hit nélkül pedig lehetetlen Istennek tetszeni; mert aki Isten elé járul, hinnie kell, hogy ő létezik és megjutalmazza azokat, a kik őt keresik.”</a:t>
            </a:r>
            <a:r>
              <a:rPr lang="hu-HU" sz="2800" dirty="0" smtClean="0"/>
              <a:t> </a:t>
            </a:r>
            <a:r>
              <a:rPr lang="hu-HU" sz="2800" dirty="0" err="1" smtClean="0"/>
              <a:t>Zsid</a:t>
            </a:r>
            <a:r>
              <a:rPr lang="hu-HU" sz="2800" dirty="0" smtClean="0"/>
              <a:t> 11,6</a:t>
            </a:r>
            <a:endParaRPr lang="hu-H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Sola </a:t>
            </a:r>
            <a:r>
              <a:rPr lang="hu-HU" sz="3600" b="1" dirty="0" err="1" smtClean="0"/>
              <a:t>gratia</a:t>
            </a:r>
            <a:r>
              <a:rPr lang="it-IT" sz="3600" dirty="0" smtClean="0"/>
              <a:t> (egyedül </a:t>
            </a:r>
            <a:r>
              <a:rPr lang="hu-HU" sz="3600" dirty="0" smtClean="0"/>
              <a:t>Kegyelemből</a:t>
            </a:r>
            <a:r>
              <a:rPr lang="it-IT" sz="3600" dirty="0" smtClean="0"/>
              <a:t>)</a:t>
            </a:r>
            <a:endParaRPr lang="hu-HU" sz="3600" dirty="0">
              <a:solidFill>
                <a:schemeClr val="tx1"/>
              </a:solidFill>
            </a:endParaRPr>
          </a:p>
        </p:txBody>
      </p:sp>
      <p:pic>
        <p:nvPicPr>
          <p:cNvPr id="5" name="Kép 4" descr="Grace-To-You-Header_article_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8036471" cy="359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kegyele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360" y="1484784"/>
            <a:ext cx="8274640" cy="374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2"/>
          <p:cNvSpPr txBox="1">
            <a:spLocks/>
          </p:cNvSpPr>
          <p:nvPr/>
        </p:nvSpPr>
        <p:spPr>
          <a:xfrm>
            <a:off x="971600" y="4221088"/>
            <a:ext cx="8208912" cy="18722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hu-HU" sz="3200" b="1" dirty="0" smtClean="0"/>
              <a:t>„</a:t>
            </a:r>
            <a:r>
              <a:rPr lang="hu-HU" sz="3200" b="1" baseline="30000" dirty="0" smtClean="0"/>
              <a:t>8</a:t>
            </a:r>
            <a:r>
              <a:rPr lang="hu-HU" sz="3200" b="1" dirty="0" smtClean="0"/>
              <a:t>Hiszen kegyelemből van üdvösségetek a hit által, és ez nem tőletek van: Isten ajándéka ez; </a:t>
            </a:r>
            <a:r>
              <a:rPr lang="hu-HU" sz="3200" b="1" baseline="30000" dirty="0" smtClean="0"/>
              <a:t>9</a:t>
            </a:r>
            <a:r>
              <a:rPr lang="hu-HU" sz="3200" b="1" dirty="0" smtClean="0"/>
              <a:t>nem cselekedetekért, hogy senki se dicsekedjék.”</a:t>
            </a:r>
            <a:r>
              <a:rPr lang="hu-HU" sz="3200" dirty="0" smtClean="0"/>
              <a:t> </a:t>
            </a:r>
            <a:r>
              <a:rPr lang="hu-HU" sz="3200" dirty="0" err="1" smtClean="0"/>
              <a:t>Ef</a:t>
            </a:r>
            <a:r>
              <a:rPr lang="hu-HU" sz="3200" dirty="0" smtClean="0"/>
              <a:t> 2,8-9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Kép 6" descr="kegyele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128" y="404664"/>
            <a:ext cx="7956376" cy="360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solus</a:t>
            </a:r>
            <a:r>
              <a:rPr lang="hu-HU" dirty="0" smtClean="0"/>
              <a:t> </a:t>
            </a:r>
            <a:r>
              <a:rPr lang="hu-HU" b="1" dirty="0" err="1" smtClean="0"/>
              <a:t>Christus</a:t>
            </a:r>
            <a:r>
              <a:rPr lang="hu-HU" dirty="0" smtClean="0"/>
              <a:t> (egyedül Krisztus)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691680" y="1772816"/>
            <a:ext cx="66247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i="1" dirty="0" smtClean="0"/>
              <a:t>Aztán egyesével:</a:t>
            </a:r>
            <a:endParaRPr lang="hu-HU" sz="3200" dirty="0" smtClean="0"/>
          </a:p>
          <a:p>
            <a:endParaRPr lang="hu-HU" sz="3200" dirty="0" smtClean="0"/>
          </a:p>
          <a:p>
            <a:r>
              <a:rPr lang="hu-HU" sz="3200" b="1" dirty="0" smtClean="0"/>
              <a:t>- Ő tud adni bűnbocsánatot</a:t>
            </a:r>
            <a:endParaRPr lang="hu-HU" sz="3200" dirty="0" smtClean="0"/>
          </a:p>
          <a:p>
            <a:r>
              <a:rPr lang="hu-HU" sz="3200" b="1" dirty="0" smtClean="0"/>
              <a:t>- Őbenne van békesség</a:t>
            </a:r>
            <a:endParaRPr lang="hu-HU" sz="3200" dirty="0" smtClean="0"/>
          </a:p>
          <a:p>
            <a:r>
              <a:rPr lang="hu-HU" sz="3200" b="1" dirty="0" smtClean="0"/>
              <a:t>- Őbenne van üdvösség</a:t>
            </a:r>
            <a:endParaRPr lang="hu-HU" sz="3200" dirty="0" smtClean="0"/>
          </a:p>
          <a:p>
            <a:r>
              <a:rPr lang="hu-HU" sz="3200" b="1" dirty="0" smtClean="0"/>
              <a:t>- Őbenne van reménység</a:t>
            </a:r>
            <a:endParaRPr lang="hu-HU" sz="3200" dirty="0" smtClean="0"/>
          </a:p>
          <a:p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DSC_2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556792"/>
            <a:ext cx="6012160" cy="3997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576858" y="260648"/>
            <a:ext cx="7955582" cy="1944290"/>
          </a:xfrm>
        </p:spPr>
        <p:txBody>
          <a:bodyPr/>
          <a:lstStyle/>
          <a:p>
            <a:r>
              <a:rPr lang="hu-HU" sz="4000" b="1" dirty="0" smtClean="0">
                <a:solidFill>
                  <a:schemeClr val="bg1"/>
                </a:solidFill>
              </a:rPr>
              <a:t>Áldott hetet kívánunk!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59632" y="472514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http://mandabokor.lutheran.hu/</a:t>
            </a: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80528" y="1916832"/>
            <a:ext cx="9663608" cy="3171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Szívem csendben az Úrra figyel,</a:t>
            </a:r>
            <a:r>
              <a:rPr kumimoji="0" lang="hu-HU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 segít.</a:t>
            </a:r>
            <a:endParaRPr kumimoji="0" lang="hu-HU" sz="3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Szívem csendben az Úrra figyel,</a:t>
            </a:r>
            <a:r>
              <a:rPr kumimoji="0" lang="hu-HU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 segít.</a:t>
            </a:r>
            <a:endParaRPr kumimoji="0" lang="hu-HU" sz="3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Szívem csendben az Úrra figyel.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293407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/>
              <a:t>„</a:t>
            </a:r>
            <a:r>
              <a:rPr lang="hu-HU" sz="3600" b="1" baseline="30000" dirty="0" smtClean="0"/>
              <a:t>27</a:t>
            </a:r>
            <a:r>
              <a:rPr lang="hu-HU" sz="3600" b="1" dirty="0" smtClean="0"/>
              <a:t>akiknek Isten tudtul akarta adni, hogy milyen gazdag ennek a titoknak dicsősége a pogány népek között. Ez a titok az, hogy Krisztus közöttetek van: reménysége az eljövendő dicsőségnek. </a:t>
            </a:r>
            <a:r>
              <a:rPr lang="hu-HU" sz="3600" b="1" baseline="30000" dirty="0" smtClean="0"/>
              <a:t>28</a:t>
            </a:r>
            <a:r>
              <a:rPr lang="hu-HU" sz="3600" b="1" dirty="0" smtClean="0"/>
              <a:t>Mi őt hirdetjük, miközben minden embert teljes bölcsességgel intünk és tanítunk, hogy minden embert tökéletessé tegyünk a Krisztusban.” </a:t>
            </a:r>
            <a:br>
              <a:rPr lang="hu-HU" sz="3600" b="1" dirty="0" smtClean="0"/>
            </a:br>
            <a:r>
              <a:rPr lang="hu-HU" sz="3600" dirty="0" err="1" smtClean="0"/>
              <a:t>Kol</a:t>
            </a:r>
            <a:r>
              <a:rPr lang="hu-HU" sz="3600" dirty="0" smtClean="0"/>
              <a:t> 1,27-28</a:t>
            </a:r>
            <a:endParaRPr lang="hu-H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1c256-6a00e5508185978833017d3d280332970c-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75708"/>
            <a:ext cx="8244408" cy="617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133872" y="1268760"/>
            <a:ext cx="10062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600" b="1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sola</a:t>
            </a:r>
            <a:r>
              <a:rPr lang="hu-HU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 scriptura (egyedül a Szentírás)</a:t>
            </a:r>
          </a:p>
          <a:p>
            <a:pPr>
              <a:buFont typeface="Arial" pitchFamily="34" charset="0"/>
              <a:buChar char="•"/>
            </a:pPr>
            <a:endParaRPr lang="hu-HU" sz="3600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hu-HU" sz="3600" b="1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sola</a:t>
            </a:r>
            <a:r>
              <a:rPr lang="hu-HU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r>
              <a:rPr lang="hu-HU" sz="3600" b="1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fide</a:t>
            </a:r>
            <a:r>
              <a:rPr lang="hu-HU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 (egyedül Hit által)</a:t>
            </a:r>
          </a:p>
          <a:p>
            <a:pPr>
              <a:buFont typeface="Arial" pitchFamily="34" charset="0"/>
              <a:buChar char="•"/>
            </a:pPr>
            <a:endParaRPr lang="hu-HU" sz="3600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hu-HU" sz="3600" b="1" u="sng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sola</a:t>
            </a:r>
            <a:r>
              <a:rPr lang="hu-HU" sz="3600" b="1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hu-HU" sz="3600" b="1" u="sng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gratia</a:t>
            </a:r>
            <a:r>
              <a:rPr lang="hu-HU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 (egyedül Kegyelemből)</a:t>
            </a:r>
          </a:p>
          <a:p>
            <a:pPr>
              <a:buFont typeface="Arial" pitchFamily="34" charset="0"/>
              <a:buChar char="•"/>
            </a:pPr>
            <a:endParaRPr lang="hu-HU" sz="3600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hu-HU" sz="3600" b="1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solus</a:t>
            </a:r>
            <a:r>
              <a:rPr lang="hu-HU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r>
              <a:rPr lang="hu-HU" sz="3600" b="1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Christus</a:t>
            </a:r>
            <a:r>
              <a:rPr lang="hu-HU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 (Egyedül Krisztus)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8f3b1edf001a41929695f41eeb37fa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8208912" cy="462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9505056" cy="936104"/>
          </a:xfrm>
        </p:spPr>
        <p:txBody>
          <a:bodyPr>
            <a:noAutofit/>
          </a:bodyPr>
          <a:lstStyle/>
          <a:p>
            <a:r>
              <a:rPr lang="hu-HU" sz="3600" dirty="0" err="1" smtClean="0"/>
              <a:t>sola</a:t>
            </a:r>
            <a:r>
              <a:rPr lang="hu-HU" sz="3600" dirty="0" smtClean="0"/>
              <a:t> </a:t>
            </a:r>
            <a:r>
              <a:rPr lang="hu-HU" sz="3600" b="1" dirty="0" smtClean="0"/>
              <a:t>scriptura</a:t>
            </a:r>
            <a:r>
              <a:rPr lang="hu-HU" sz="3600" dirty="0" smtClean="0"/>
              <a:t> (egyedül a Szentírás)- először</a:t>
            </a:r>
            <a:endParaRPr lang="hu-HU" sz="3600" dirty="0"/>
          </a:p>
        </p:txBody>
      </p:sp>
      <p:sp>
        <p:nvSpPr>
          <p:cNvPr id="5" name="Cím 2"/>
          <p:cNvSpPr txBox="1">
            <a:spLocks/>
          </p:cNvSpPr>
          <p:nvPr/>
        </p:nvSpPr>
        <p:spPr>
          <a:xfrm>
            <a:off x="-108520" y="5157192"/>
            <a:ext cx="9505056" cy="9361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hu-HU" sz="2800" b="1" dirty="0" smtClean="0"/>
              <a:t>„</a:t>
            </a:r>
            <a:r>
              <a:rPr lang="hu-HU" sz="2800" b="1" baseline="30000" dirty="0" smtClean="0"/>
              <a:t>3</a:t>
            </a:r>
            <a:r>
              <a:rPr lang="hu-HU" sz="2800" b="1" dirty="0" smtClean="0"/>
              <a:t>Mert lesz idő, amikor az egészséges tanítást nem viselik el, hanem saját kívánságaik szerint gyűjtenek maguknak tanítókat, mert viszket a fülük. </a:t>
            </a:r>
            <a:r>
              <a:rPr lang="hu-HU" sz="2800" b="1" baseline="30000" dirty="0" smtClean="0"/>
              <a:t>4</a:t>
            </a:r>
            <a:r>
              <a:rPr lang="hu-HU" sz="2800" b="1" dirty="0" smtClean="0"/>
              <a:t>Az igazságtól elfordítják a fülüket, de a mondákhoz odafordulnak.”</a:t>
            </a:r>
            <a:r>
              <a:rPr lang="hu-HU" sz="2800" dirty="0" smtClean="0"/>
              <a:t> II Tim 4,3-4 - másodszor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1640" y="3501008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„</a:t>
            </a:r>
            <a:r>
              <a:rPr lang="hu-HU" b="1" baseline="30000" dirty="0" smtClean="0"/>
              <a:t>16</a:t>
            </a:r>
            <a:r>
              <a:rPr lang="hu-HU" b="1" dirty="0" smtClean="0"/>
              <a:t>A teljes Írás Istentől ihletett, és hasznos a tanításra, a feddésre, a megjobbításra, az igazságban való nevelésre”</a:t>
            </a:r>
            <a:r>
              <a:rPr lang="hu-HU" dirty="0" smtClean="0"/>
              <a:t> </a:t>
            </a:r>
            <a:br>
              <a:rPr lang="hu-HU" dirty="0" smtClean="0"/>
            </a:br>
            <a:r>
              <a:rPr lang="hu-HU" dirty="0" smtClean="0"/>
              <a:t>I Tim 3,16</a:t>
            </a:r>
            <a:r>
              <a:rPr lang="hu-HU" b="1" dirty="0" smtClean="0">
                <a:solidFill>
                  <a:schemeClr val="tx1"/>
                </a:solidFill>
              </a:rPr>
              <a:t/>
            </a:r>
            <a:br>
              <a:rPr lang="hu-HU" b="1" dirty="0" smtClean="0">
                <a:solidFill>
                  <a:schemeClr val="tx1"/>
                </a:solidFill>
              </a:rPr>
            </a:br>
            <a:endParaRPr 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27687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/>
              <a:t>„[Sátán] Embergyilkos volt kezdettől fogva, és nem állt meg az igazságban, mert nincs benne igazság.”</a:t>
            </a:r>
            <a:r>
              <a:rPr lang="hu-HU" sz="4000" dirty="0" smtClean="0"/>
              <a:t> </a:t>
            </a:r>
            <a:r>
              <a:rPr lang="hu-HU" sz="4000" dirty="0" err="1" smtClean="0"/>
              <a:t>Jn</a:t>
            </a:r>
            <a:r>
              <a:rPr lang="hu-HU" sz="4000" dirty="0" smtClean="0"/>
              <a:t> 8,44</a:t>
            </a:r>
            <a:endParaRPr lang="hu-H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2352" y="1988840"/>
            <a:ext cx="836217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Mit mond a Sátán:</a:t>
            </a:r>
            <a:br>
              <a:rPr lang="hu-HU" b="1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Tanulhatsz Jézusról, de ne ismerd Őt!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Beszélhetsz Róla, de ne élj Vele!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Hirdetheted Őt, de ne higgy benne!</a:t>
            </a:r>
            <a:endParaRPr lang="hu-H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pforduló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5961</TotalTime>
  <Words>230</Words>
  <Application>Microsoft Office PowerPoint</Application>
  <PresentationFormat>Diavetítés a képernyőre (4:3 oldalarány)</PresentationFormat>
  <Paragraphs>32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19" baseType="lpstr">
      <vt:lpstr>Diseño predeterminado</vt:lpstr>
      <vt:lpstr>Napforduló</vt:lpstr>
      <vt:lpstr>PowerPoint bemutató</vt:lpstr>
      <vt:lpstr>PowerPoint bemutató</vt:lpstr>
      <vt:lpstr>„27akiknek Isten tudtul akarta adni, hogy milyen gazdag ennek a titoknak dicsősége a pogány népek között. Ez a titok az, hogy Krisztus közöttetek van: reménysége az eljövendő dicsőségnek. 28Mi őt hirdetjük, miközben minden embert teljes bölcsességgel intünk és tanítunk, hogy minden embert tökéletessé tegyünk a Krisztusban.”  Kol 1,27-28</vt:lpstr>
      <vt:lpstr>PowerPoint bemutató</vt:lpstr>
      <vt:lpstr>PowerPoint bemutató</vt:lpstr>
      <vt:lpstr>sola scriptura (egyedül a Szentírás)- először</vt:lpstr>
      <vt:lpstr>„16A teljes Írás Istentől ihletett, és hasznos a tanításra, a feddésre, a megjobbításra, az igazságban való nevelésre”  I Tim 3,16 </vt:lpstr>
      <vt:lpstr>„[Sátán] Embergyilkos volt kezdettől fogva, és nem állt meg az igazságban, mert nincs benne igazság.” Jn 8,44</vt:lpstr>
      <vt:lpstr>Mit mond a Sátán:  - Tanulhatsz Jézusról, de ne ismerd Őt!  - Beszélhetsz Róla, de ne élj Vele!  - Hirdetheted Őt, de ne higgy benne!</vt:lpstr>
      <vt:lpstr>„31Ezek pedig azért írattak meg, hogy higgyétek: Jézus a Krisztus, az Isten Fia, és e hitben életetek legyen az ő nevében.” Jn 20,31</vt:lpstr>
      <vt:lpstr>Sola fide (egyedül Hit által)</vt:lpstr>
      <vt:lpstr>PowerPoint bemutató</vt:lpstr>
      <vt:lpstr>Sola gratia (egyedül Kegyelemből)</vt:lpstr>
      <vt:lpstr>PowerPoint bemutató</vt:lpstr>
      <vt:lpstr>PowerPoint bemutató</vt:lpstr>
      <vt:lpstr>solus Christus (egyedül Krisztus)</vt:lpstr>
      <vt:lpstr>Áldott hetet kívánunk!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Krisztián</cp:lastModifiedBy>
  <cp:revision>817</cp:revision>
  <dcterms:created xsi:type="dcterms:W3CDTF">2010-05-23T14:28:12Z</dcterms:created>
  <dcterms:modified xsi:type="dcterms:W3CDTF">2017-01-22T03:44:50Z</dcterms:modified>
</cp:coreProperties>
</file>